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8" r:id="rId1"/>
  </p:sldMasterIdLst>
  <p:notesMasterIdLst>
    <p:notesMasterId r:id="rId25"/>
  </p:notesMasterIdLst>
  <p:sldIdLst>
    <p:sldId id="256" r:id="rId2"/>
    <p:sldId id="258" r:id="rId3"/>
    <p:sldId id="259" r:id="rId4"/>
    <p:sldId id="260" r:id="rId5"/>
    <p:sldId id="261" r:id="rId6"/>
    <p:sldId id="262" r:id="rId7"/>
    <p:sldId id="263" r:id="rId8"/>
    <p:sldId id="264" r:id="rId9"/>
    <p:sldId id="265" r:id="rId10"/>
    <p:sldId id="267" r:id="rId11"/>
    <p:sldId id="266" r:id="rId12"/>
    <p:sldId id="268" r:id="rId13"/>
    <p:sldId id="269" r:id="rId14"/>
    <p:sldId id="270" r:id="rId15"/>
    <p:sldId id="271" r:id="rId16"/>
    <p:sldId id="272" r:id="rId17"/>
    <p:sldId id="273" r:id="rId18"/>
    <p:sldId id="275" r:id="rId19"/>
    <p:sldId id="276" r:id="rId20"/>
    <p:sldId id="277" r:id="rId21"/>
    <p:sldId id="278" r:id="rId22"/>
    <p:sldId id="279" r:id="rId23"/>
    <p:sldId id="280" r:id="rId2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F6B6982-3120-4B8B-85EC-E82CCFB90A60}" v="33" dt="2024-03-27T01:51:23.7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0" d="100"/>
          <a:sy n="130" d="100"/>
        </p:scale>
        <p:origin x="82" y="18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darshan K O" userId="4518aff284d62ca7" providerId="LiveId" clId="{EF6B6982-3120-4B8B-85EC-E82CCFB90A60}"/>
    <pc:docChg chg="undo custSel addSld delSld modSld sldOrd">
      <pc:chgData name="Sudarshan K O" userId="4518aff284d62ca7" providerId="LiveId" clId="{EF6B6982-3120-4B8B-85EC-E82CCFB90A60}" dt="2024-03-27T02:23:43.422" v="1359" actId="20577"/>
      <pc:docMkLst>
        <pc:docMk/>
      </pc:docMkLst>
      <pc:sldChg chg="modSp mod">
        <pc:chgData name="Sudarshan K O" userId="4518aff284d62ca7" providerId="LiveId" clId="{EF6B6982-3120-4B8B-85EC-E82CCFB90A60}" dt="2024-03-27T01:49:19.073" v="1237" actId="20577"/>
        <pc:sldMkLst>
          <pc:docMk/>
          <pc:sldMk cId="0" sldId="256"/>
        </pc:sldMkLst>
        <pc:spChg chg="mod">
          <ac:chgData name="Sudarshan K O" userId="4518aff284d62ca7" providerId="LiveId" clId="{EF6B6982-3120-4B8B-85EC-E82CCFB90A60}" dt="2024-03-27T01:49:19.073" v="1237" actId="20577"/>
          <ac:spMkLst>
            <pc:docMk/>
            <pc:sldMk cId="0" sldId="256"/>
            <ac:spMk id="4" creationId="{00000000-0000-0000-0000-000000000000}"/>
          </ac:spMkLst>
        </pc:spChg>
        <pc:spChg chg="mod">
          <ac:chgData name="Sudarshan K O" userId="4518aff284d62ca7" providerId="LiveId" clId="{EF6B6982-3120-4B8B-85EC-E82CCFB90A60}" dt="2024-03-27T00:42:26.279" v="328" actId="1076"/>
          <ac:spMkLst>
            <pc:docMk/>
            <pc:sldMk cId="0" sldId="256"/>
            <ac:spMk id="5" creationId="{00000000-0000-0000-0000-000000000000}"/>
          </ac:spMkLst>
        </pc:spChg>
        <pc:spChg chg="mod">
          <ac:chgData name="Sudarshan K O" userId="4518aff284d62ca7" providerId="LiveId" clId="{EF6B6982-3120-4B8B-85EC-E82CCFB90A60}" dt="2024-03-27T00:42:46.146" v="331" actId="1076"/>
          <ac:spMkLst>
            <pc:docMk/>
            <pc:sldMk cId="0" sldId="256"/>
            <ac:spMk id="6" creationId="{00000000-0000-0000-0000-000000000000}"/>
          </ac:spMkLst>
        </pc:spChg>
      </pc:sldChg>
      <pc:sldChg chg="delSp modSp del mod">
        <pc:chgData name="Sudarshan K O" userId="4518aff284d62ca7" providerId="LiveId" clId="{EF6B6982-3120-4B8B-85EC-E82CCFB90A60}" dt="2024-03-27T00:35:01.880" v="171" actId="2696"/>
        <pc:sldMkLst>
          <pc:docMk/>
          <pc:sldMk cId="0" sldId="257"/>
        </pc:sldMkLst>
        <pc:spChg chg="del mod">
          <ac:chgData name="Sudarshan K O" userId="4518aff284d62ca7" providerId="LiveId" clId="{EF6B6982-3120-4B8B-85EC-E82CCFB90A60}" dt="2024-03-27T00:34:59.457" v="170"/>
          <ac:spMkLst>
            <pc:docMk/>
            <pc:sldMk cId="0" sldId="257"/>
            <ac:spMk id="4" creationId="{00000000-0000-0000-0000-000000000000}"/>
          </ac:spMkLst>
        </pc:spChg>
      </pc:sldChg>
      <pc:sldChg chg="modSp add mod">
        <pc:chgData name="Sudarshan K O" userId="4518aff284d62ca7" providerId="LiveId" clId="{EF6B6982-3120-4B8B-85EC-E82CCFB90A60}" dt="2024-03-27T02:16:35.697" v="1297" actId="255"/>
        <pc:sldMkLst>
          <pc:docMk/>
          <pc:sldMk cId="1899689969" sldId="258"/>
        </pc:sldMkLst>
        <pc:spChg chg="mod">
          <ac:chgData name="Sudarshan K O" userId="4518aff284d62ca7" providerId="LiveId" clId="{EF6B6982-3120-4B8B-85EC-E82CCFB90A60}" dt="2024-03-27T02:16:35.697" v="1297" actId="255"/>
          <ac:spMkLst>
            <pc:docMk/>
            <pc:sldMk cId="1899689969" sldId="258"/>
            <ac:spMk id="4" creationId="{00000000-0000-0000-0000-000000000000}"/>
          </ac:spMkLst>
        </pc:spChg>
      </pc:sldChg>
      <pc:sldChg chg="addSp delSp modSp add mod">
        <pc:chgData name="Sudarshan K O" userId="4518aff284d62ca7" providerId="LiveId" clId="{EF6B6982-3120-4B8B-85EC-E82CCFB90A60}" dt="2024-03-27T00:57:53.695" v="463" actId="12"/>
        <pc:sldMkLst>
          <pc:docMk/>
          <pc:sldMk cId="916462347" sldId="259"/>
        </pc:sldMkLst>
        <pc:spChg chg="add del mod">
          <ac:chgData name="Sudarshan K O" userId="4518aff284d62ca7" providerId="LiveId" clId="{EF6B6982-3120-4B8B-85EC-E82CCFB90A60}" dt="2024-03-27T00:38:10.541" v="212"/>
          <ac:spMkLst>
            <pc:docMk/>
            <pc:sldMk cId="916462347" sldId="259"/>
            <ac:spMk id="2" creationId="{74C23A30-F463-B0F4-5128-3302E4281584}"/>
          </ac:spMkLst>
        </pc:spChg>
        <pc:spChg chg="add mod">
          <ac:chgData name="Sudarshan K O" userId="4518aff284d62ca7" providerId="LiveId" clId="{EF6B6982-3120-4B8B-85EC-E82CCFB90A60}" dt="2024-03-27T00:57:53.695" v="463" actId="12"/>
          <ac:spMkLst>
            <pc:docMk/>
            <pc:sldMk cId="916462347" sldId="259"/>
            <ac:spMk id="3" creationId="{BDAD0A84-CCF5-18A5-DFA0-66BC5EFD8AE0}"/>
          </ac:spMkLst>
        </pc:spChg>
        <pc:spChg chg="mod">
          <ac:chgData name="Sudarshan K O" userId="4518aff284d62ca7" providerId="LiveId" clId="{EF6B6982-3120-4B8B-85EC-E82CCFB90A60}" dt="2024-03-27T00:43:57.025" v="348" actId="20577"/>
          <ac:spMkLst>
            <pc:docMk/>
            <pc:sldMk cId="916462347" sldId="259"/>
            <ac:spMk id="4" creationId="{00000000-0000-0000-0000-000000000000}"/>
          </ac:spMkLst>
        </pc:spChg>
        <pc:spChg chg="del mod">
          <ac:chgData name="Sudarshan K O" userId="4518aff284d62ca7" providerId="LiveId" clId="{EF6B6982-3120-4B8B-85EC-E82CCFB90A60}" dt="2024-03-27T00:35:19.666" v="180"/>
          <ac:spMkLst>
            <pc:docMk/>
            <pc:sldMk cId="916462347" sldId="259"/>
            <ac:spMk id="5" creationId="{00000000-0000-0000-0000-000000000000}"/>
          </ac:spMkLst>
        </pc:spChg>
      </pc:sldChg>
      <pc:sldChg chg="modSp add mod">
        <pc:chgData name="Sudarshan K O" userId="4518aff284d62ca7" providerId="LiveId" clId="{EF6B6982-3120-4B8B-85EC-E82CCFB90A60}" dt="2024-03-27T00:58:05.449" v="464" actId="12"/>
        <pc:sldMkLst>
          <pc:docMk/>
          <pc:sldMk cId="1502902451" sldId="260"/>
        </pc:sldMkLst>
        <pc:spChg chg="mod">
          <ac:chgData name="Sudarshan K O" userId="4518aff284d62ca7" providerId="LiveId" clId="{EF6B6982-3120-4B8B-85EC-E82CCFB90A60}" dt="2024-03-27T00:58:05.449" v="464" actId="12"/>
          <ac:spMkLst>
            <pc:docMk/>
            <pc:sldMk cId="1502902451" sldId="260"/>
            <ac:spMk id="3" creationId="{BDAD0A84-CCF5-18A5-DFA0-66BC5EFD8AE0}"/>
          </ac:spMkLst>
        </pc:spChg>
      </pc:sldChg>
      <pc:sldChg chg="modSp add mod">
        <pc:chgData name="Sudarshan K O" userId="4518aff284d62ca7" providerId="LiveId" clId="{EF6B6982-3120-4B8B-85EC-E82CCFB90A60}" dt="2024-03-27T01:02:11.150" v="528" actId="1076"/>
        <pc:sldMkLst>
          <pc:docMk/>
          <pc:sldMk cId="3772394377" sldId="261"/>
        </pc:sldMkLst>
        <pc:spChg chg="mod">
          <ac:chgData name="Sudarshan K O" userId="4518aff284d62ca7" providerId="LiveId" clId="{EF6B6982-3120-4B8B-85EC-E82CCFB90A60}" dt="2024-03-27T01:02:11.150" v="528" actId="1076"/>
          <ac:spMkLst>
            <pc:docMk/>
            <pc:sldMk cId="3772394377" sldId="261"/>
            <ac:spMk id="3" creationId="{BDAD0A84-CCF5-18A5-DFA0-66BC5EFD8AE0}"/>
          </ac:spMkLst>
        </pc:spChg>
        <pc:spChg chg="mod">
          <ac:chgData name="Sudarshan K O" userId="4518aff284d62ca7" providerId="LiveId" clId="{EF6B6982-3120-4B8B-85EC-E82CCFB90A60}" dt="2024-03-27T00:56:11.777" v="441" actId="113"/>
          <ac:spMkLst>
            <pc:docMk/>
            <pc:sldMk cId="3772394377" sldId="261"/>
            <ac:spMk id="4" creationId="{00000000-0000-0000-0000-000000000000}"/>
          </ac:spMkLst>
        </pc:spChg>
      </pc:sldChg>
      <pc:sldChg chg="modSp add mod">
        <pc:chgData name="Sudarshan K O" userId="4518aff284d62ca7" providerId="LiveId" clId="{EF6B6982-3120-4B8B-85EC-E82CCFB90A60}" dt="2024-03-27T01:01:06.870" v="504" actId="1076"/>
        <pc:sldMkLst>
          <pc:docMk/>
          <pc:sldMk cId="2779905723" sldId="262"/>
        </pc:sldMkLst>
        <pc:spChg chg="mod">
          <ac:chgData name="Sudarshan K O" userId="4518aff284d62ca7" providerId="LiveId" clId="{EF6B6982-3120-4B8B-85EC-E82CCFB90A60}" dt="2024-03-27T01:01:06.870" v="504" actId="1076"/>
          <ac:spMkLst>
            <pc:docMk/>
            <pc:sldMk cId="2779905723" sldId="262"/>
            <ac:spMk id="3" creationId="{BDAD0A84-CCF5-18A5-DFA0-66BC5EFD8AE0}"/>
          </ac:spMkLst>
        </pc:spChg>
      </pc:sldChg>
      <pc:sldChg chg="modSp add mod">
        <pc:chgData name="Sudarshan K O" userId="4518aff284d62ca7" providerId="LiveId" clId="{EF6B6982-3120-4B8B-85EC-E82CCFB90A60}" dt="2024-03-27T01:02:19.900" v="530" actId="5793"/>
        <pc:sldMkLst>
          <pc:docMk/>
          <pc:sldMk cId="3367055634" sldId="263"/>
        </pc:sldMkLst>
        <pc:spChg chg="mod">
          <ac:chgData name="Sudarshan K O" userId="4518aff284d62ca7" providerId="LiveId" clId="{EF6B6982-3120-4B8B-85EC-E82CCFB90A60}" dt="2024-03-27T01:02:19.900" v="530" actId="5793"/>
          <ac:spMkLst>
            <pc:docMk/>
            <pc:sldMk cId="3367055634" sldId="263"/>
            <ac:spMk id="3" creationId="{BDAD0A84-CCF5-18A5-DFA0-66BC5EFD8AE0}"/>
          </ac:spMkLst>
        </pc:spChg>
      </pc:sldChg>
      <pc:sldChg chg="addSp delSp modSp add del mod">
        <pc:chgData name="Sudarshan K O" userId="4518aff284d62ca7" providerId="LiveId" clId="{EF6B6982-3120-4B8B-85EC-E82CCFB90A60}" dt="2024-03-27T01:07:07.503" v="537" actId="2890"/>
        <pc:sldMkLst>
          <pc:docMk/>
          <pc:sldMk cId="2157038348" sldId="264"/>
        </pc:sldMkLst>
        <pc:spChg chg="add del mod">
          <ac:chgData name="Sudarshan K O" userId="4518aff284d62ca7" providerId="LiveId" clId="{EF6B6982-3120-4B8B-85EC-E82CCFB90A60}" dt="2024-03-27T01:07:07.159" v="536" actId="20577"/>
          <ac:spMkLst>
            <pc:docMk/>
            <pc:sldMk cId="2157038348" sldId="264"/>
            <ac:spMk id="4" creationId="{00000000-0000-0000-0000-000000000000}"/>
          </ac:spMkLst>
        </pc:spChg>
      </pc:sldChg>
      <pc:sldChg chg="modSp add mod">
        <pc:chgData name="Sudarshan K O" userId="4518aff284d62ca7" providerId="LiveId" clId="{EF6B6982-3120-4B8B-85EC-E82CCFB90A60}" dt="2024-03-27T01:19:20.423" v="707" actId="20577"/>
        <pc:sldMkLst>
          <pc:docMk/>
          <pc:sldMk cId="2779798925" sldId="264"/>
        </pc:sldMkLst>
        <pc:spChg chg="mod">
          <ac:chgData name="Sudarshan K O" userId="4518aff284d62ca7" providerId="LiveId" clId="{EF6B6982-3120-4B8B-85EC-E82CCFB90A60}" dt="2024-03-27T01:10:03.808" v="575" actId="20577"/>
          <ac:spMkLst>
            <pc:docMk/>
            <pc:sldMk cId="2779798925" sldId="264"/>
            <ac:spMk id="3" creationId="{BDAD0A84-CCF5-18A5-DFA0-66BC5EFD8AE0}"/>
          </ac:spMkLst>
        </pc:spChg>
        <pc:spChg chg="mod">
          <ac:chgData name="Sudarshan K O" userId="4518aff284d62ca7" providerId="LiveId" clId="{EF6B6982-3120-4B8B-85EC-E82CCFB90A60}" dt="2024-03-27T01:19:20.423" v="707" actId="20577"/>
          <ac:spMkLst>
            <pc:docMk/>
            <pc:sldMk cId="2779798925" sldId="264"/>
            <ac:spMk id="4" creationId="{00000000-0000-0000-0000-000000000000}"/>
          </ac:spMkLst>
        </pc:spChg>
      </pc:sldChg>
      <pc:sldChg chg="modSp add mod">
        <pc:chgData name="Sudarshan K O" userId="4518aff284d62ca7" providerId="LiveId" clId="{EF6B6982-3120-4B8B-85EC-E82CCFB90A60}" dt="2024-03-27T01:19:30.379" v="709" actId="20577"/>
        <pc:sldMkLst>
          <pc:docMk/>
          <pc:sldMk cId="3003154443" sldId="265"/>
        </pc:sldMkLst>
        <pc:spChg chg="mod">
          <ac:chgData name="Sudarshan K O" userId="4518aff284d62ca7" providerId="LiveId" clId="{EF6B6982-3120-4B8B-85EC-E82CCFB90A60}" dt="2024-03-27T01:18:41.887" v="705" actId="1076"/>
          <ac:spMkLst>
            <pc:docMk/>
            <pc:sldMk cId="3003154443" sldId="265"/>
            <ac:spMk id="3" creationId="{BDAD0A84-CCF5-18A5-DFA0-66BC5EFD8AE0}"/>
          </ac:spMkLst>
        </pc:spChg>
        <pc:spChg chg="mod">
          <ac:chgData name="Sudarshan K O" userId="4518aff284d62ca7" providerId="LiveId" clId="{EF6B6982-3120-4B8B-85EC-E82CCFB90A60}" dt="2024-03-27T01:19:30.379" v="709" actId="20577"/>
          <ac:spMkLst>
            <pc:docMk/>
            <pc:sldMk cId="3003154443" sldId="265"/>
            <ac:spMk id="4" creationId="{00000000-0000-0000-0000-000000000000}"/>
          </ac:spMkLst>
        </pc:spChg>
      </pc:sldChg>
      <pc:sldChg chg="modSp add mod">
        <pc:chgData name="Sudarshan K O" userId="4518aff284d62ca7" providerId="LiveId" clId="{EF6B6982-3120-4B8B-85EC-E82CCFB90A60}" dt="2024-03-27T01:22:36.217" v="738" actId="12"/>
        <pc:sldMkLst>
          <pc:docMk/>
          <pc:sldMk cId="465905820" sldId="266"/>
        </pc:sldMkLst>
        <pc:spChg chg="mod">
          <ac:chgData name="Sudarshan K O" userId="4518aff284d62ca7" providerId="LiveId" clId="{EF6B6982-3120-4B8B-85EC-E82CCFB90A60}" dt="2024-03-27T01:22:36.217" v="738" actId="12"/>
          <ac:spMkLst>
            <pc:docMk/>
            <pc:sldMk cId="465905820" sldId="266"/>
            <ac:spMk id="3" creationId="{BDAD0A84-CCF5-18A5-DFA0-66BC5EFD8AE0}"/>
          </ac:spMkLst>
        </pc:spChg>
        <pc:spChg chg="mod">
          <ac:chgData name="Sudarshan K O" userId="4518aff284d62ca7" providerId="LiveId" clId="{EF6B6982-3120-4B8B-85EC-E82CCFB90A60}" dt="2024-03-27T01:20:58.101" v="715" actId="113"/>
          <ac:spMkLst>
            <pc:docMk/>
            <pc:sldMk cId="465905820" sldId="266"/>
            <ac:spMk id="4" creationId="{00000000-0000-0000-0000-000000000000}"/>
          </ac:spMkLst>
        </pc:spChg>
      </pc:sldChg>
      <pc:sldChg chg="modSp add mod ord">
        <pc:chgData name="Sudarshan K O" userId="4518aff284d62ca7" providerId="LiveId" clId="{EF6B6982-3120-4B8B-85EC-E82CCFB90A60}" dt="2024-03-27T01:22:29.466" v="737" actId="12"/>
        <pc:sldMkLst>
          <pc:docMk/>
          <pc:sldMk cId="778631278" sldId="267"/>
        </pc:sldMkLst>
        <pc:spChg chg="mod">
          <ac:chgData name="Sudarshan K O" userId="4518aff284d62ca7" providerId="LiveId" clId="{EF6B6982-3120-4B8B-85EC-E82CCFB90A60}" dt="2024-03-27T01:22:29.466" v="737" actId="12"/>
          <ac:spMkLst>
            <pc:docMk/>
            <pc:sldMk cId="778631278" sldId="267"/>
            <ac:spMk id="3" creationId="{BDAD0A84-CCF5-18A5-DFA0-66BC5EFD8AE0}"/>
          </ac:spMkLst>
        </pc:spChg>
      </pc:sldChg>
      <pc:sldChg chg="modSp add mod">
        <pc:chgData name="Sudarshan K O" userId="4518aff284d62ca7" providerId="LiveId" clId="{EF6B6982-3120-4B8B-85EC-E82CCFB90A60}" dt="2024-03-27T01:25:43.279" v="760" actId="20577"/>
        <pc:sldMkLst>
          <pc:docMk/>
          <pc:sldMk cId="3934145896" sldId="268"/>
        </pc:sldMkLst>
        <pc:spChg chg="mod">
          <ac:chgData name="Sudarshan K O" userId="4518aff284d62ca7" providerId="LiveId" clId="{EF6B6982-3120-4B8B-85EC-E82CCFB90A60}" dt="2024-03-27T01:25:43.279" v="760" actId="20577"/>
          <ac:spMkLst>
            <pc:docMk/>
            <pc:sldMk cId="3934145896" sldId="268"/>
            <ac:spMk id="3" creationId="{BDAD0A84-CCF5-18A5-DFA0-66BC5EFD8AE0}"/>
          </ac:spMkLst>
        </pc:spChg>
        <pc:spChg chg="mod">
          <ac:chgData name="Sudarshan K O" userId="4518aff284d62ca7" providerId="LiveId" clId="{EF6B6982-3120-4B8B-85EC-E82CCFB90A60}" dt="2024-03-27T01:23:16.612" v="744" actId="20577"/>
          <ac:spMkLst>
            <pc:docMk/>
            <pc:sldMk cId="3934145896" sldId="268"/>
            <ac:spMk id="4" creationId="{00000000-0000-0000-0000-000000000000}"/>
          </ac:spMkLst>
        </pc:spChg>
      </pc:sldChg>
      <pc:sldChg chg="modSp add mod">
        <pc:chgData name="Sudarshan K O" userId="4518aff284d62ca7" providerId="LiveId" clId="{EF6B6982-3120-4B8B-85EC-E82CCFB90A60}" dt="2024-03-27T01:26:47.045" v="772" actId="20577"/>
        <pc:sldMkLst>
          <pc:docMk/>
          <pc:sldMk cId="174935270" sldId="269"/>
        </pc:sldMkLst>
        <pc:spChg chg="mod">
          <ac:chgData name="Sudarshan K O" userId="4518aff284d62ca7" providerId="LiveId" clId="{EF6B6982-3120-4B8B-85EC-E82CCFB90A60}" dt="2024-03-27T01:26:47.045" v="772" actId="20577"/>
          <ac:spMkLst>
            <pc:docMk/>
            <pc:sldMk cId="174935270" sldId="269"/>
            <ac:spMk id="3" creationId="{BDAD0A84-CCF5-18A5-DFA0-66BC5EFD8AE0}"/>
          </ac:spMkLst>
        </pc:spChg>
      </pc:sldChg>
      <pc:sldChg chg="addSp delSp modSp add mod">
        <pc:chgData name="Sudarshan K O" userId="4518aff284d62ca7" providerId="LiveId" clId="{EF6B6982-3120-4B8B-85EC-E82CCFB90A60}" dt="2024-03-27T02:13:36.011" v="1291" actId="20577"/>
        <pc:sldMkLst>
          <pc:docMk/>
          <pc:sldMk cId="3082019411" sldId="270"/>
        </pc:sldMkLst>
        <pc:spChg chg="del mod">
          <ac:chgData name="Sudarshan K O" userId="4518aff284d62ca7" providerId="LiveId" clId="{EF6B6982-3120-4B8B-85EC-E82CCFB90A60}" dt="2024-03-27T01:38:08.701" v="832"/>
          <ac:spMkLst>
            <pc:docMk/>
            <pc:sldMk cId="3082019411" sldId="270"/>
            <ac:spMk id="3" creationId="{BDAD0A84-CCF5-18A5-DFA0-66BC5EFD8AE0}"/>
          </ac:spMkLst>
        </pc:spChg>
        <pc:spChg chg="mod">
          <ac:chgData name="Sudarshan K O" userId="4518aff284d62ca7" providerId="LiveId" clId="{EF6B6982-3120-4B8B-85EC-E82CCFB90A60}" dt="2024-03-27T01:32:32.005" v="819" actId="20577"/>
          <ac:spMkLst>
            <pc:docMk/>
            <pc:sldMk cId="3082019411" sldId="270"/>
            <ac:spMk id="4" creationId="{00000000-0000-0000-0000-000000000000}"/>
          </ac:spMkLst>
        </pc:spChg>
        <pc:spChg chg="add mod">
          <ac:chgData name="Sudarshan K O" userId="4518aff284d62ca7" providerId="LiveId" clId="{EF6B6982-3120-4B8B-85EC-E82CCFB90A60}" dt="2024-03-27T02:13:36.011" v="1291" actId="20577"/>
          <ac:spMkLst>
            <pc:docMk/>
            <pc:sldMk cId="3082019411" sldId="270"/>
            <ac:spMk id="6" creationId="{693A63B2-9EFC-30EB-4435-EB291A3AACC1}"/>
          </ac:spMkLst>
        </pc:spChg>
        <pc:picChg chg="add mod">
          <ac:chgData name="Sudarshan K O" userId="4518aff284d62ca7" providerId="LiveId" clId="{EF6B6982-3120-4B8B-85EC-E82CCFB90A60}" dt="2024-03-27T01:38:06.463" v="830" actId="1076"/>
          <ac:picMkLst>
            <pc:docMk/>
            <pc:sldMk cId="3082019411" sldId="270"/>
            <ac:picMk id="5" creationId="{C8222E0A-45C3-2570-FB78-E71FF8CA2BC2}"/>
          </ac:picMkLst>
        </pc:picChg>
      </pc:sldChg>
      <pc:sldChg chg="addSp delSp modSp add mod">
        <pc:chgData name="Sudarshan K O" userId="4518aff284d62ca7" providerId="LiveId" clId="{EF6B6982-3120-4B8B-85EC-E82CCFB90A60}" dt="2024-03-27T01:56:16.089" v="1250" actId="20577"/>
        <pc:sldMkLst>
          <pc:docMk/>
          <pc:sldMk cId="2010417040" sldId="271"/>
        </pc:sldMkLst>
        <pc:spChg chg="mod">
          <ac:chgData name="Sudarshan K O" userId="4518aff284d62ca7" providerId="LiveId" clId="{EF6B6982-3120-4B8B-85EC-E82CCFB90A60}" dt="2024-03-27T01:56:16.089" v="1250" actId="20577"/>
          <ac:spMkLst>
            <pc:docMk/>
            <pc:sldMk cId="2010417040" sldId="271"/>
            <ac:spMk id="6" creationId="{693A63B2-9EFC-30EB-4435-EB291A3AACC1}"/>
          </ac:spMkLst>
        </pc:spChg>
        <pc:picChg chg="add mod">
          <ac:chgData name="Sudarshan K O" userId="4518aff284d62ca7" providerId="LiveId" clId="{EF6B6982-3120-4B8B-85EC-E82CCFB90A60}" dt="2024-03-27T01:41:56.437" v="1006" actId="1076"/>
          <ac:picMkLst>
            <pc:docMk/>
            <pc:sldMk cId="2010417040" sldId="271"/>
            <ac:picMk id="3" creationId="{B0F38167-8A9B-63C3-1AEA-50BE943DDA5A}"/>
          </ac:picMkLst>
        </pc:picChg>
        <pc:picChg chg="del">
          <ac:chgData name="Sudarshan K O" userId="4518aff284d62ca7" providerId="LiveId" clId="{EF6B6982-3120-4B8B-85EC-E82CCFB90A60}" dt="2024-03-27T01:40:21.009" v="925" actId="21"/>
          <ac:picMkLst>
            <pc:docMk/>
            <pc:sldMk cId="2010417040" sldId="271"/>
            <ac:picMk id="5" creationId="{C8222E0A-45C3-2570-FB78-E71FF8CA2BC2}"/>
          </ac:picMkLst>
        </pc:picChg>
      </pc:sldChg>
      <pc:sldChg chg="addSp delSp modSp add mod">
        <pc:chgData name="Sudarshan K O" userId="4518aff284d62ca7" providerId="LiveId" clId="{EF6B6982-3120-4B8B-85EC-E82CCFB90A60}" dt="2024-03-27T01:44:05.187" v="1119" actId="20577"/>
        <pc:sldMkLst>
          <pc:docMk/>
          <pc:sldMk cId="3950685950" sldId="272"/>
        </pc:sldMkLst>
        <pc:spChg chg="mod">
          <ac:chgData name="Sudarshan K O" userId="4518aff284d62ca7" providerId="LiveId" clId="{EF6B6982-3120-4B8B-85EC-E82CCFB90A60}" dt="2024-03-27T01:44:05.187" v="1119" actId="20577"/>
          <ac:spMkLst>
            <pc:docMk/>
            <pc:sldMk cId="3950685950" sldId="272"/>
            <ac:spMk id="6" creationId="{693A63B2-9EFC-30EB-4435-EB291A3AACC1}"/>
          </ac:spMkLst>
        </pc:spChg>
        <pc:picChg chg="del">
          <ac:chgData name="Sudarshan K O" userId="4518aff284d62ca7" providerId="LiveId" clId="{EF6B6982-3120-4B8B-85EC-E82CCFB90A60}" dt="2024-03-27T01:42:39.530" v="1008" actId="21"/>
          <ac:picMkLst>
            <pc:docMk/>
            <pc:sldMk cId="3950685950" sldId="272"/>
            <ac:picMk id="3" creationId="{B0F38167-8A9B-63C3-1AEA-50BE943DDA5A}"/>
          </ac:picMkLst>
        </pc:picChg>
        <pc:picChg chg="add mod">
          <ac:chgData name="Sudarshan K O" userId="4518aff284d62ca7" providerId="LiveId" clId="{EF6B6982-3120-4B8B-85EC-E82CCFB90A60}" dt="2024-03-27T01:43:09.034" v="1015" actId="1076"/>
          <ac:picMkLst>
            <pc:docMk/>
            <pc:sldMk cId="3950685950" sldId="272"/>
            <ac:picMk id="5" creationId="{1FC7CBC7-A1C4-5179-5EEE-AF5556E65430}"/>
          </ac:picMkLst>
        </pc:picChg>
      </pc:sldChg>
      <pc:sldChg chg="addSp delSp modSp add mod">
        <pc:chgData name="Sudarshan K O" userId="4518aff284d62ca7" providerId="LiveId" clId="{EF6B6982-3120-4B8B-85EC-E82CCFB90A60}" dt="2024-03-27T01:45:07.855" v="1153" actId="20577"/>
        <pc:sldMkLst>
          <pc:docMk/>
          <pc:sldMk cId="1562036060" sldId="273"/>
        </pc:sldMkLst>
        <pc:spChg chg="mod">
          <ac:chgData name="Sudarshan K O" userId="4518aff284d62ca7" providerId="LiveId" clId="{EF6B6982-3120-4B8B-85EC-E82CCFB90A60}" dt="2024-03-27T01:45:07.855" v="1153" actId="20577"/>
          <ac:spMkLst>
            <pc:docMk/>
            <pc:sldMk cId="1562036060" sldId="273"/>
            <ac:spMk id="6" creationId="{693A63B2-9EFC-30EB-4435-EB291A3AACC1}"/>
          </ac:spMkLst>
        </pc:spChg>
        <pc:picChg chg="add mod">
          <ac:chgData name="Sudarshan K O" userId="4518aff284d62ca7" providerId="LiveId" clId="{EF6B6982-3120-4B8B-85EC-E82CCFB90A60}" dt="2024-03-27T01:44:50.769" v="1126" actId="1076"/>
          <ac:picMkLst>
            <pc:docMk/>
            <pc:sldMk cId="1562036060" sldId="273"/>
            <ac:picMk id="3" creationId="{2E5E12B2-B418-E0F2-74AB-DED5A76D4AF2}"/>
          </ac:picMkLst>
        </pc:picChg>
        <pc:picChg chg="del">
          <ac:chgData name="Sudarshan K O" userId="4518aff284d62ca7" providerId="LiveId" clId="{EF6B6982-3120-4B8B-85EC-E82CCFB90A60}" dt="2024-03-27T01:44:24.444" v="1121" actId="21"/>
          <ac:picMkLst>
            <pc:docMk/>
            <pc:sldMk cId="1562036060" sldId="273"/>
            <ac:picMk id="5" creationId="{1FC7CBC7-A1C4-5179-5EEE-AF5556E65430}"/>
          </ac:picMkLst>
        </pc:picChg>
      </pc:sldChg>
      <pc:sldChg chg="add del">
        <pc:chgData name="Sudarshan K O" userId="4518aff284d62ca7" providerId="LiveId" clId="{EF6B6982-3120-4B8B-85EC-E82CCFB90A60}" dt="2024-03-27T01:55:59.898" v="1246" actId="2696"/>
        <pc:sldMkLst>
          <pc:docMk/>
          <pc:sldMk cId="2717665541" sldId="274"/>
        </pc:sldMkLst>
      </pc:sldChg>
      <pc:sldChg chg="addSp delSp modSp add del mod">
        <pc:chgData name="Sudarshan K O" userId="4518aff284d62ca7" providerId="LiveId" clId="{EF6B6982-3120-4B8B-85EC-E82CCFB90A60}" dt="2024-03-27T01:55:48.822" v="1245" actId="2696"/>
        <pc:sldMkLst>
          <pc:docMk/>
          <pc:sldMk cId="605860931" sldId="275"/>
        </pc:sldMkLst>
        <pc:spChg chg="mod">
          <ac:chgData name="Sudarshan K O" userId="4518aff284d62ca7" providerId="LiveId" clId="{EF6B6982-3120-4B8B-85EC-E82CCFB90A60}" dt="2024-03-27T01:46:42.599" v="1180" actId="20577"/>
          <ac:spMkLst>
            <pc:docMk/>
            <pc:sldMk cId="605860931" sldId="275"/>
            <ac:spMk id="6" creationId="{693A63B2-9EFC-30EB-4435-EB291A3AACC1}"/>
          </ac:spMkLst>
        </pc:spChg>
        <pc:picChg chg="del">
          <ac:chgData name="Sudarshan K O" userId="4518aff284d62ca7" providerId="LiveId" clId="{EF6B6982-3120-4B8B-85EC-E82CCFB90A60}" dt="2024-03-27T01:46:07.079" v="1156" actId="21"/>
          <ac:picMkLst>
            <pc:docMk/>
            <pc:sldMk cId="605860931" sldId="275"/>
            <ac:picMk id="3" creationId="{2E5E12B2-B418-E0F2-74AB-DED5A76D4AF2}"/>
          </ac:picMkLst>
        </pc:picChg>
        <pc:picChg chg="add mod">
          <ac:chgData name="Sudarshan K O" userId="4518aff284d62ca7" providerId="LiveId" clId="{EF6B6982-3120-4B8B-85EC-E82CCFB90A60}" dt="2024-03-27T01:46:32.137" v="1162" actId="1076"/>
          <ac:picMkLst>
            <pc:docMk/>
            <pc:sldMk cId="605860931" sldId="275"/>
            <ac:picMk id="5" creationId="{8FEE140A-5C83-A3EE-832D-AAA35AB86C70}"/>
          </ac:picMkLst>
        </pc:picChg>
      </pc:sldChg>
      <pc:sldChg chg="addSp delSp modSp add mod">
        <pc:chgData name="Sudarshan K O" userId="4518aff284d62ca7" providerId="LiveId" clId="{EF6B6982-3120-4B8B-85EC-E82CCFB90A60}" dt="2024-03-27T02:15:55.776" v="1294" actId="1076"/>
        <pc:sldMkLst>
          <pc:docMk/>
          <pc:sldMk cId="3806911443" sldId="276"/>
        </pc:sldMkLst>
        <pc:spChg chg="mod">
          <ac:chgData name="Sudarshan K O" userId="4518aff284d62ca7" providerId="LiveId" clId="{EF6B6982-3120-4B8B-85EC-E82CCFB90A60}" dt="2024-03-27T01:47:28.915" v="1208" actId="20577"/>
          <ac:spMkLst>
            <pc:docMk/>
            <pc:sldMk cId="3806911443" sldId="276"/>
            <ac:spMk id="4" creationId="{00000000-0000-0000-0000-000000000000}"/>
          </ac:spMkLst>
        </pc:spChg>
        <pc:spChg chg="add del mod">
          <ac:chgData name="Sudarshan K O" userId="4518aff284d62ca7" providerId="LiveId" clId="{EF6B6982-3120-4B8B-85EC-E82CCFB90A60}" dt="2024-03-27T02:15:55.776" v="1294" actId="1076"/>
          <ac:spMkLst>
            <pc:docMk/>
            <pc:sldMk cId="3806911443" sldId="276"/>
            <ac:spMk id="6" creationId="{693A63B2-9EFC-30EB-4435-EB291A3AACC1}"/>
          </ac:spMkLst>
        </pc:spChg>
        <pc:picChg chg="add del mod">
          <ac:chgData name="Sudarshan K O" userId="4518aff284d62ca7" providerId="LiveId" clId="{EF6B6982-3120-4B8B-85EC-E82CCFB90A60}" dt="2024-03-27T01:51:34.065" v="1241" actId="21"/>
          <ac:picMkLst>
            <pc:docMk/>
            <pc:sldMk cId="3806911443" sldId="276"/>
            <ac:picMk id="2" creationId="{0844D479-C87F-6663-A221-75512706FDEA}"/>
          </ac:picMkLst>
        </pc:picChg>
        <pc:picChg chg="del">
          <ac:chgData name="Sudarshan K O" userId="4518aff284d62ca7" providerId="LiveId" clId="{EF6B6982-3120-4B8B-85EC-E82CCFB90A60}" dt="2024-03-27T01:47:20.758" v="1182" actId="21"/>
          <ac:picMkLst>
            <pc:docMk/>
            <pc:sldMk cId="3806911443" sldId="276"/>
            <ac:picMk id="5" creationId="{8FEE140A-5C83-A3EE-832D-AAA35AB86C70}"/>
          </ac:picMkLst>
        </pc:picChg>
      </pc:sldChg>
      <pc:sldChg chg="modSp add mod">
        <pc:chgData name="Sudarshan K O" userId="4518aff284d62ca7" providerId="LiveId" clId="{EF6B6982-3120-4B8B-85EC-E82CCFB90A60}" dt="2024-03-27T02:19:24.567" v="1315" actId="12"/>
        <pc:sldMkLst>
          <pc:docMk/>
          <pc:sldMk cId="1586390957" sldId="277"/>
        </pc:sldMkLst>
        <pc:spChg chg="mod">
          <ac:chgData name="Sudarshan K O" userId="4518aff284d62ca7" providerId="LiveId" clId="{EF6B6982-3120-4B8B-85EC-E82CCFB90A60}" dt="2024-03-27T02:17:03.770" v="1303" actId="113"/>
          <ac:spMkLst>
            <pc:docMk/>
            <pc:sldMk cId="1586390957" sldId="277"/>
            <ac:spMk id="4" creationId="{00000000-0000-0000-0000-000000000000}"/>
          </ac:spMkLst>
        </pc:spChg>
        <pc:spChg chg="mod">
          <ac:chgData name="Sudarshan K O" userId="4518aff284d62ca7" providerId="LiveId" clId="{EF6B6982-3120-4B8B-85EC-E82CCFB90A60}" dt="2024-03-27T02:19:24.567" v="1315" actId="12"/>
          <ac:spMkLst>
            <pc:docMk/>
            <pc:sldMk cId="1586390957" sldId="277"/>
            <ac:spMk id="6" creationId="{693A63B2-9EFC-30EB-4435-EB291A3AACC1}"/>
          </ac:spMkLst>
        </pc:spChg>
      </pc:sldChg>
      <pc:sldChg chg="modSp add mod">
        <pc:chgData name="Sudarshan K O" userId="4518aff284d62ca7" providerId="LiveId" clId="{EF6B6982-3120-4B8B-85EC-E82CCFB90A60}" dt="2024-03-27T02:20:14.590" v="1321" actId="113"/>
        <pc:sldMkLst>
          <pc:docMk/>
          <pc:sldMk cId="3751553750" sldId="278"/>
        </pc:sldMkLst>
        <pc:spChg chg="mod">
          <ac:chgData name="Sudarshan K O" userId="4518aff284d62ca7" providerId="LiveId" clId="{EF6B6982-3120-4B8B-85EC-E82CCFB90A60}" dt="2024-03-27T02:20:14.590" v="1321" actId="113"/>
          <ac:spMkLst>
            <pc:docMk/>
            <pc:sldMk cId="3751553750" sldId="278"/>
            <ac:spMk id="6" creationId="{693A63B2-9EFC-30EB-4435-EB291A3AACC1}"/>
          </ac:spMkLst>
        </pc:spChg>
      </pc:sldChg>
      <pc:sldChg chg="modSp add mod">
        <pc:chgData name="Sudarshan K O" userId="4518aff284d62ca7" providerId="LiveId" clId="{EF6B6982-3120-4B8B-85EC-E82CCFB90A60}" dt="2024-03-27T02:22:53.632" v="1338" actId="113"/>
        <pc:sldMkLst>
          <pc:docMk/>
          <pc:sldMk cId="72171698" sldId="279"/>
        </pc:sldMkLst>
        <pc:spChg chg="mod">
          <ac:chgData name="Sudarshan K O" userId="4518aff284d62ca7" providerId="LiveId" clId="{EF6B6982-3120-4B8B-85EC-E82CCFB90A60}" dt="2024-03-27T02:22:14.746" v="1331" actId="113"/>
          <ac:spMkLst>
            <pc:docMk/>
            <pc:sldMk cId="72171698" sldId="279"/>
            <ac:spMk id="4" creationId="{00000000-0000-0000-0000-000000000000}"/>
          </ac:spMkLst>
        </pc:spChg>
        <pc:spChg chg="mod">
          <ac:chgData name="Sudarshan K O" userId="4518aff284d62ca7" providerId="LiveId" clId="{EF6B6982-3120-4B8B-85EC-E82CCFB90A60}" dt="2024-03-27T02:22:53.632" v="1338" actId="113"/>
          <ac:spMkLst>
            <pc:docMk/>
            <pc:sldMk cId="72171698" sldId="279"/>
            <ac:spMk id="6" creationId="{693A63B2-9EFC-30EB-4435-EB291A3AACC1}"/>
          </ac:spMkLst>
        </pc:spChg>
      </pc:sldChg>
      <pc:sldChg chg="modSp add mod">
        <pc:chgData name="Sudarshan K O" userId="4518aff284d62ca7" providerId="LiveId" clId="{EF6B6982-3120-4B8B-85EC-E82CCFB90A60}" dt="2024-03-27T02:23:43.422" v="1359" actId="20577"/>
        <pc:sldMkLst>
          <pc:docMk/>
          <pc:sldMk cId="2122486249" sldId="280"/>
        </pc:sldMkLst>
        <pc:spChg chg="mod">
          <ac:chgData name="Sudarshan K O" userId="4518aff284d62ca7" providerId="LiveId" clId="{EF6B6982-3120-4B8B-85EC-E82CCFB90A60}" dt="2024-03-27T02:23:18.070" v="1354" actId="20577"/>
          <ac:spMkLst>
            <pc:docMk/>
            <pc:sldMk cId="2122486249" sldId="280"/>
            <ac:spMk id="4" creationId="{00000000-0000-0000-0000-000000000000}"/>
          </ac:spMkLst>
        </pc:spChg>
        <pc:spChg chg="mod">
          <ac:chgData name="Sudarshan K O" userId="4518aff284d62ca7" providerId="LiveId" clId="{EF6B6982-3120-4B8B-85EC-E82CCFB90A60}" dt="2024-03-27T02:23:43.422" v="1359" actId="20577"/>
          <ac:spMkLst>
            <pc:docMk/>
            <pc:sldMk cId="2122486249" sldId="280"/>
            <ac:spMk id="6" creationId="{693A63B2-9EFC-30EB-4435-EB291A3AACC1}"/>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56297268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0024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66852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50166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38182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16612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67779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67607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44833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61240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4254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41474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29880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98013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730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4242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36374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02876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64503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9800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63392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2940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3d66680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23d66680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22227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pic>
        <p:nvPicPr>
          <p:cNvPr id="14" name="Google Shape;14;p2"/>
          <p:cNvPicPr preferRelativeResize="0"/>
          <p:nvPr/>
        </p:nvPicPr>
        <p:blipFill>
          <a:blip r:embed="rId2">
            <a:alphaModFix/>
          </a:blip>
          <a:stretch>
            <a:fillRect/>
          </a:stretch>
        </p:blipFill>
        <p:spPr>
          <a:xfrm>
            <a:off x="3463213" y="4730051"/>
            <a:ext cx="2217574" cy="3372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91725" y="934100"/>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 name="Google Shape;17;p3"/>
          <p:cNvSpPr txBox="1">
            <a:spLocks noGrp="1"/>
          </p:cNvSpPr>
          <p:nvPr>
            <p:ph type="body" idx="1"/>
          </p:nvPr>
        </p:nvSpPr>
        <p:spPr>
          <a:xfrm>
            <a:off x="253250" y="1857500"/>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pic>
        <p:nvPicPr>
          <p:cNvPr id="19" name="Google Shape;19;p3"/>
          <p:cNvPicPr preferRelativeResize="0"/>
          <p:nvPr/>
        </p:nvPicPr>
        <p:blipFill>
          <a:blip r:embed="rId2">
            <a:alphaModFix/>
          </a:blip>
          <a:stretch>
            <a:fillRect/>
          </a:stretch>
        </p:blipFill>
        <p:spPr>
          <a:xfrm>
            <a:off x="6983600" y="415175"/>
            <a:ext cx="1974051" cy="30017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413">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91725" y="776500"/>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91725" y="776500"/>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8"/>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9"/>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0"/>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0"/>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91725" y="776500"/>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506800"/>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pic>
        <p:nvPicPr>
          <p:cNvPr id="9" name="Google Shape;9;p1"/>
          <p:cNvPicPr preferRelativeResize="0"/>
          <p:nvPr/>
        </p:nvPicPr>
        <p:blipFill>
          <a:blip r:embed="rId13">
            <a:alphaModFix/>
          </a:blip>
          <a:stretch>
            <a:fillRect/>
          </a:stretch>
        </p:blipFill>
        <p:spPr>
          <a:xfrm>
            <a:off x="216000" y="216000"/>
            <a:ext cx="1507681" cy="64799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2" name="object 2"/>
          <p:cNvSpPr txBox="1">
            <a:spLocks noChangeArrowheads="1"/>
          </p:cNvSpPr>
          <p:nvPr/>
        </p:nvSpPr>
        <p:spPr bwMode="auto">
          <a:xfrm>
            <a:off x="965201" y="819124"/>
            <a:ext cx="6826250" cy="38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1430" rIns="0" bIns="0">
            <a:spAutoFit/>
          </a:bodyPr>
          <a:lstStyle>
            <a:lvl1pPr marL="12700" eaLnBrk="0" hangingPunct="0">
              <a:tabLst>
                <a:tab pos="3514725" algn="l"/>
              </a:tabLst>
              <a:defRPr>
                <a:solidFill>
                  <a:schemeClr val="tx1"/>
                </a:solidFill>
                <a:latin typeface="Calibri" pitchFamily="34" charset="0"/>
                <a:ea typeface="ＭＳ Ｐゴシック" pitchFamily="34" charset="-128"/>
              </a:defRPr>
            </a:lvl1pPr>
            <a:lvl2pPr marL="742950" indent="-285750" eaLnBrk="0" hangingPunct="0">
              <a:tabLst>
                <a:tab pos="3514725" algn="l"/>
              </a:tabLst>
              <a:defRPr>
                <a:solidFill>
                  <a:schemeClr val="tx1"/>
                </a:solidFill>
                <a:latin typeface="Calibri" pitchFamily="34" charset="0"/>
                <a:ea typeface="ＭＳ Ｐゴシック" pitchFamily="34" charset="-128"/>
              </a:defRPr>
            </a:lvl2pPr>
            <a:lvl3pPr marL="1143000" indent="-228600" eaLnBrk="0" hangingPunct="0">
              <a:tabLst>
                <a:tab pos="3514725" algn="l"/>
              </a:tabLst>
              <a:defRPr>
                <a:solidFill>
                  <a:schemeClr val="tx1"/>
                </a:solidFill>
                <a:latin typeface="Calibri" pitchFamily="34" charset="0"/>
                <a:ea typeface="ＭＳ Ｐゴシック" pitchFamily="34" charset="-128"/>
              </a:defRPr>
            </a:lvl3pPr>
            <a:lvl4pPr marL="1600200" indent="-228600" eaLnBrk="0" hangingPunct="0">
              <a:tabLst>
                <a:tab pos="3514725" algn="l"/>
              </a:tabLst>
              <a:defRPr>
                <a:solidFill>
                  <a:schemeClr val="tx1"/>
                </a:solidFill>
                <a:latin typeface="Calibri" pitchFamily="34" charset="0"/>
                <a:ea typeface="ＭＳ Ｐゴシック" pitchFamily="34" charset="-128"/>
              </a:defRPr>
            </a:lvl4pPr>
            <a:lvl5pPr marL="2057400" indent="-228600" eaLnBrk="0" hangingPunct="0">
              <a:tabLst>
                <a:tab pos="3514725" algn="l"/>
              </a:tabLst>
              <a:defRPr>
                <a:solidFill>
                  <a:schemeClr val="tx1"/>
                </a:solidFill>
                <a:latin typeface="Calibri" pitchFamily="34" charset="0"/>
                <a:ea typeface="ＭＳ Ｐゴシック" pitchFamily="34" charset="-128"/>
              </a:defRPr>
            </a:lvl5pPr>
            <a:lvl6pPr marL="25146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6pPr>
            <a:lvl7pPr marL="29718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7pPr>
            <a:lvl8pPr marL="34290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8pPr>
            <a:lvl9pPr marL="38862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9pPr>
          </a:lstStyle>
          <a:p>
            <a:pPr algn="r" eaLnBrk="1" hangingPunct="1">
              <a:spcBef>
                <a:spcPts val="88"/>
              </a:spcBef>
            </a:pPr>
            <a:r>
              <a:rPr lang="it-IT" altLang="en-US" sz="2400" b="1" dirty="0">
                <a:solidFill>
                  <a:srgbClr val="002060"/>
                </a:solidFill>
                <a:latin typeface="Times New Roman" pitchFamily="18" charset="0"/>
                <a:cs typeface="Times New Roman" pitchFamily="18" charset="0"/>
              </a:rPr>
              <a:t>Department of Master of Computer Applications</a:t>
            </a:r>
            <a:endParaRPr lang="en-US" altLang="en-US" sz="2400" b="1" dirty="0">
              <a:solidFill>
                <a:srgbClr val="002060"/>
              </a:solidFill>
              <a:latin typeface="Times New Roman" pitchFamily="18" charset="0"/>
              <a:cs typeface="Times New Roman" pitchFamily="18" charset="0"/>
            </a:endParaRPr>
          </a:p>
        </p:txBody>
      </p:sp>
      <p:sp>
        <p:nvSpPr>
          <p:cNvPr id="3" name="object 2"/>
          <p:cNvSpPr txBox="1">
            <a:spLocks noChangeArrowheads="1"/>
          </p:cNvSpPr>
          <p:nvPr/>
        </p:nvSpPr>
        <p:spPr bwMode="auto">
          <a:xfrm>
            <a:off x="1524001" y="1307186"/>
            <a:ext cx="6610349" cy="319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1430" rIns="0" bIns="0">
            <a:spAutoFit/>
          </a:bodyPr>
          <a:lstStyle>
            <a:lvl1pPr marL="12700" eaLnBrk="0" hangingPunct="0">
              <a:tabLst>
                <a:tab pos="3514725" algn="l"/>
              </a:tabLst>
              <a:defRPr>
                <a:solidFill>
                  <a:schemeClr val="tx1"/>
                </a:solidFill>
                <a:latin typeface="Calibri" pitchFamily="34" charset="0"/>
                <a:ea typeface="ＭＳ Ｐゴシック" pitchFamily="34" charset="-128"/>
              </a:defRPr>
            </a:lvl1pPr>
            <a:lvl2pPr marL="742950" indent="-285750" eaLnBrk="0" hangingPunct="0">
              <a:tabLst>
                <a:tab pos="3514725" algn="l"/>
              </a:tabLst>
              <a:defRPr>
                <a:solidFill>
                  <a:schemeClr val="tx1"/>
                </a:solidFill>
                <a:latin typeface="Calibri" pitchFamily="34" charset="0"/>
                <a:ea typeface="ＭＳ Ｐゴシック" pitchFamily="34" charset="-128"/>
              </a:defRPr>
            </a:lvl2pPr>
            <a:lvl3pPr marL="1143000" indent="-228600" eaLnBrk="0" hangingPunct="0">
              <a:tabLst>
                <a:tab pos="3514725" algn="l"/>
              </a:tabLst>
              <a:defRPr>
                <a:solidFill>
                  <a:schemeClr val="tx1"/>
                </a:solidFill>
                <a:latin typeface="Calibri" pitchFamily="34" charset="0"/>
                <a:ea typeface="ＭＳ Ｐゴシック" pitchFamily="34" charset="-128"/>
              </a:defRPr>
            </a:lvl3pPr>
            <a:lvl4pPr marL="1600200" indent="-228600" eaLnBrk="0" hangingPunct="0">
              <a:tabLst>
                <a:tab pos="3514725" algn="l"/>
              </a:tabLst>
              <a:defRPr>
                <a:solidFill>
                  <a:schemeClr val="tx1"/>
                </a:solidFill>
                <a:latin typeface="Calibri" pitchFamily="34" charset="0"/>
                <a:ea typeface="ＭＳ Ｐゴシック" pitchFamily="34" charset="-128"/>
              </a:defRPr>
            </a:lvl4pPr>
            <a:lvl5pPr marL="2057400" indent="-228600" eaLnBrk="0" hangingPunct="0">
              <a:tabLst>
                <a:tab pos="3514725" algn="l"/>
              </a:tabLst>
              <a:defRPr>
                <a:solidFill>
                  <a:schemeClr val="tx1"/>
                </a:solidFill>
                <a:latin typeface="Calibri" pitchFamily="34" charset="0"/>
                <a:ea typeface="ＭＳ Ｐゴシック" pitchFamily="34" charset="-128"/>
              </a:defRPr>
            </a:lvl5pPr>
            <a:lvl6pPr marL="25146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6pPr>
            <a:lvl7pPr marL="29718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7pPr>
            <a:lvl8pPr marL="34290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8pPr>
            <a:lvl9pPr marL="38862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9pPr>
          </a:lstStyle>
          <a:p>
            <a:pPr algn="ctr" eaLnBrk="1" hangingPunct="1">
              <a:spcBef>
                <a:spcPts val="88"/>
              </a:spcBef>
            </a:pPr>
            <a:r>
              <a:rPr lang="en-US" altLang="en-US" sz="2000" dirty="0">
                <a:solidFill>
                  <a:srgbClr val="005893"/>
                </a:solidFill>
                <a:latin typeface="Times New Roman" pitchFamily="18" charset="0"/>
                <a:cs typeface="Times New Roman" pitchFamily="18" charset="0"/>
              </a:rPr>
              <a:t>MCA462N - Internship– Phase 1</a:t>
            </a:r>
          </a:p>
        </p:txBody>
      </p:sp>
      <p:sp>
        <p:nvSpPr>
          <p:cNvPr id="4" name="object 2"/>
          <p:cNvSpPr txBox="1">
            <a:spLocks noChangeArrowheads="1"/>
          </p:cNvSpPr>
          <p:nvPr/>
        </p:nvSpPr>
        <p:spPr bwMode="auto">
          <a:xfrm>
            <a:off x="1887415" y="1697734"/>
            <a:ext cx="6246935" cy="960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1430" rIns="0" bIns="0">
            <a:spAutoFit/>
          </a:bodyPr>
          <a:lstStyle>
            <a:lvl1pPr marL="12700" eaLnBrk="0" hangingPunct="0">
              <a:tabLst>
                <a:tab pos="3514725" algn="l"/>
              </a:tabLst>
              <a:defRPr>
                <a:solidFill>
                  <a:schemeClr val="tx1"/>
                </a:solidFill>
                <a:latin typeface="Calibri" pitchFamily="34" charset="0"/>
                <a:ea typeface="ＭＳ Ｐゴシック" pitchFamily="34" charset="-128"/>
              </a:defRPr>
            </a:lvl1pPr>
            <a:lvl2pPr marL="742950" indent="-285750" eaLnBrk="0" hangingPunct="0">
              <a:tabLst>
                <a:tab pos="3514725" algn="l"/>
              </a:tabLst>
              <a:defRPr>
                <a:solidFill>
                  <a:schemeClr val="tx1"/>
                </a:solidFill>
                <a:latin typeface="Calibri" pitchFamily="34" charset="0"/>
                <a:ea typeface="ＭＳ Ｐゴシック" pitchFamily="34" charset="-128"/>
              </a:defRPr>
            </a:lvl2pPr>
            <a:lvl3pPr marL="1143000" indent="-228600" eaLnBrk="0" hangingPunct="0">
              <a:tabLst>
                <a:tab pos="3514725" algn="l"/>
              </a:tabLst>
              <a:defRPr>
                <a:solidFill>
                  <a:schemeClr val="tx1"/>
                </a:solidFill>
                <a:latin typeface="Calibri" pitchFamily="34" charset="0"/>
                <a:ea typeface="ＭＳ Ｐゴシック" pitchFamily="34" charset="-128"/>
              </a:defRPr>
            </a:lvl3pPr>
            <a:lvl4pPr marL="1600200" indent="-228600" eaLnBrk="0" hangingPunct="0">
              <a:tabLst>
                <a:tab pos="3514725" algn="l"/>
              </a:tabLst>
              <a:defRPr>
                <a:solidFill>
                  <a:schemeClr val="tx1"/>
                </a:solidFill>
                <a:latin typeface="Calibri" pitchFamily="34" charset="0"/>
                <a:ea typeface="ＭＳ Ｐゴシック" pitchFamily="34" charset="-128"/>
              </a:defRPr>
            </a:lvl4pPr>
            <a:lvl5pPr marL="2057400" indent="-228600" eaLnBrk="0" hangingPunct="0">
              <a:tabLst>
                <a:tab pos="3514725" algn="l"/>
              </a:tabLst>
              <a:defRPr>
                <a:solidFill>
                  <a:schemeClr val="tx1"/>
                </a:solidFill>
                <a:latin typeface="Calibri" pitchFamily="34" charset="0"/>
                <a:ea typeface="ＭＳ Ｐゴシック" pitchFamily="34" charset="-128"/>
              </a:defRPr>
            </a:lvl5pPr>
            <a:lvl6pPr marL="25146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6pPr>
            <a:lvl7pPr marL="29718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7pPr>
            <a:lvl8pPr marL="34290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8pPr>
            <a:lvl9pPr marL="38862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9pPr>
          </a:lstStyle>
          <a:p>
            <a:pPr eaLnBrk="1" hangingPunct="1">
              <a:spcBef>
                <a:spcPts val="88"/>
              </a:spcBef>
            </a:pPr>
            <a:r>
              <a:rPr lang="en-US" altLang="en-US" sz="2000" b="1" dirty="0">
                <a:solidFill>
                  <a:srgbClr val="005893"/>
                </a:solidFill>
                <a:latin typeface="Times New Roman" pitchFamily="18" charset="0"/>
                <a:cs typeface="Times New Roman" pitchFamily="18" charset="0"/>
              </a:rPr>
              <a:t>   Center Of Competence in Visual Computing</a:t>
            </a:r>
          </a:p>
          <a:p>
            <a:pPr eaLnBrk="1" hangingPunct="1">
              <a:spcBef>
                <a:spcPts val="88"/>
              </a:spcBef>
            </a:pPr>
            <a:endParaRPr lang="en-US" altLang="en-US" sz="2000" b="1" dirty="0">
              <a:solidFill>
                <a:srgbClr val="005893"/>
              </a:solidFill>
              <a:latin typeface="Times New Roman" pitchFamily="18" charset="0"/>
              <a:cs typeface="Times New Roman" pitchFamily="18" charset="0"/>
            </a:endParaRPr>
          </a:p>
          <a:p>
            <a:pPr eaLnBrk="1" hangingPunct="1">
              <a:spcBef>
                <a:spcPts val="88"/>
              </a:spcBef>
            </a:pPr>
            <a:r>
              <a:rPr lang="en-US" altLang="en-US" sz="2000" b="1" dirty="0">
                <a:solidFill>
                  <a:srgbClr val="005893"/>
                </a:solidFill>
                <a:latin typeface="Times New Roman" pitchFamily="18" charset="0"/>
                <a:cs typeface="Times New Roman" pitchFamily="18" charset="0"/>
              </a:rPr>
              <a:t>            Hand Gesture Recognition Control</a:t>
            </a:r>
          </a:p>
        </p:txBody>
      </p:sp>
      <p:sp>
        <p:nvSpPr>
          <p:cNvPr id="5" name="object 2"/>
          <p:cNvSpPr txBox="1">
            <a:spLocks noChangeArrowheads="1"/>
          </p:cNvSpPr>
          <p:nvPr/>
        </p:nvSpPr>
        <p:spPr bwMode="auto">
          <a:xfrm>
            <a:off x="2655766" y="2752618"/>
            <a:ext cx="3676650" cy="319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1430" rIns="0" bIns="0">
            <a:spAutoFit/>
          </a:bodyPr>
          <a:lstStyle>
            <a:lvl1pPr marL="12700" eaLnBrk="0" hangingPunct="0">
              <a:tabLst>
                <a:tab pos="3514725" algn="l"/>
              </a:tabLst>
              <a:defRPr>
                <a:solidFill>
                  <a:schemeClr val="tx1"/>
                </a:solidFill>
                <a:latin typeface="Calibri" pitchFamily="34" charset="0"/>
                <a:ea typeface="ＭＳ Ｐゴシック" pitchFamily="34" charset="-128"/>
              </a:defRPr>
            </a:lvl1pPr>
            <a:lvl2pPr marL="742950" indent="-285750" eaLnBrk="0" hangingPunct="0">
              <a:tabLst>
                <a:tab pos="3514725" algn="l"/>
              </a:tabLst>
              <a:defRPr>
                <a:solidFill>
                  <a:schemeClr val="tx1"/>
                </a:solidFill>
                <a:latin typeface="Calibri" pitchFamily="34" charset="0"/>
                <a:ea typeface="ＭＳ Ｐゴシック" pitchFamily="34" charset="-128"/>
              </a:defRPr>
            </a:lvl2pPr>
            <a:lvl3pPr marL="1143000" indent="-228600" eaLnBrk="0" hangingPunct="0">
              <a:tabLst>
                <a:tab pos="3514725" algn="l"/>
              </a:tabLst>
              <a:defRPr>
                <a:solidFill>
                  <a:schemeClr val="tx1"/>
                </a:solidFill>
                <a:latin typeface="Calibri" pitchFamily="34" charset="0"/>
                <a:ea typeface="ＭＳ Ｐゴシック" pitchFamily="34" charset="-128"/>
              </a:defRPr>
            </a:lvl3pPr>
            <a:lvl4pPr marL="1600200" indent="-228600" eaLnBrk="0" hangingPunct="0">
              <a:tabLst>
                <a:tab pos="3514725" algn="l"/>
              </a:tabLst>
              <a:defRPr>
                <a:solidFill>
                  <a:schemeClr val="tx1"/>
                </a:solidFill>
                <a:latin typeface="Calibri" pitchFamily="34" charset="0"/>
                <a:ea typeface="ＭＳ Ｐゴシック" pitchFamily="34" charset="-128"/>
              </a:defRPr>
            </a:lvl4pPr>
            <a:lvl5pPr marL="2057400" indent="-228600" eaLnBrk="0" hangingPunct="0">
              <a:tabLst>
                <a:tab pos="3514725" algn="l"/>
              </a:tabLst>
              <a:defRPr>
                <a:solidFill>
                  <a:schemeClr val="tx1"/>
                </a:solidFill>
                <a:latin typeface="Calibri" pitchFamily="34" charset="0"/>
                <a:ea typeface="ＭＳ Ｐゴシック" pitchFamily="34" charset="-128"/>
              </a:defRPr>
            </a:lvl5pPr>
            <a:lvl6pPr marL="25146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6pPr>
            <a:lvl7pPr marL="29718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7pPr>
            <a:lvl8pPr marL="34290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8pPr>
            <a:lvl9pPr marL="38862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9pPr>
          </a:lstStyle>
          <a:p>
            <a:pPr algn="ctr" eaLnBrk="1" hangingPunct="1">
              <a:spcBef>
                <a:spcPts val="88"/>
              </a:spcBef>
            </a:pPr>
            <a:r>
              <a:rPr lang="en-US" altLang="en-US" sz="2000" dirty="0">
                <a:latin typeface="Times New Roman" pitchFamily="18" charset="0"/>
                <a:cs typeface="Times New Roman" pitchFamily="18" charset="0"/>
              </a:rPr>
              <a:t>Sudarshan K O (1RV22MC095)</a:t>
            </a:r>
          </a:p>
        </p:txBody>
      </p:sp>
      <p:sp>
        <p:nvSpPr>
          <p:cNvPr id="6" name="object 2"/>
          <p:cNvSpPr txBox="1">
            <a:spLocks noChangeArrowheads="1"/>
          </p:cNvSpPr>
          <p:nvPr/>
        </p:nvSpPr>
        <p:spPr bwMode="auto">
          <a:xfrm>
            <a:off x="623887" y="3359151"/>
            <a:ext cx="7896226" cy="1465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1430" rIns="0" bIns="0">
            <a:spAutoFit/>
          </a:bodyPr>
          <a:lstStyle>
            <a:lvl1pPr marL="12700" eaLnBrk="0" hangingPunct="0">
              <a:tabLst>
                <a:tab pos="3514725" algn="l"/>
              </a:tabLst>
              <a:defRPr>
                <a:solidFill>
                  <a:schemeClr val="tx1"/>
                </a:solidFill>
                <a:latin typeface="Calibri" pitchFamily="34" charset="0"/>
                <a:ea typeface="ＭＳ Ｐゴシック" pitchFamily="34" charset="-128"/>
              </a:defRPr>
            </a:lvl1pPr>
            <a:lvl2pPr marL="742950" indent="-285750" eaLnBrk="0" hangingPunct="0">
              <a:tabLst>
                <a:tab pos="3514725" algn="l"/>
              </a:tabLst>
              <a:defRPr>
                <a:solidFill>
                  <a:schemeClr val="tx1"/>
                </a:solidFill>
                <a:latin typeface="Calibri" pitchFamily="34" charset="0"/>
                <a:ea typeface="ＭＳ Ｐゴシック" pitchFamily="34" charset="-128"/>
              </a:defRPr>
            </a:lvl2pPr>
            <a:lvl3pPr marL="1143000" indent="-228600" eaLnBrk="0" hangingPunct="0">
              <a:tabLst>
                <a:tab pos="3514725" algn="l"/>
              </a:tabLst>
              <a:defRPr>
                <a:solidFill>
                  <a:schemeClr val="tx1"/>
                </a:solidFill>
                <a:latin typeface="Calibri" pitchFamily="34" charset="0"/>
                <a:ea typeface="ＭＳ Ｐゴシック" pitchFamily="34" charset="-128"/>
              </a:defRPr>
            </a:lvl3pPr>
            <a:lvl4pPr marL="1600200" indent="-228600" eaLnBrk="0" hangingPunct="0">
              <a:tabLst>
                <a:tab pos="3514725" algn="l"/>
              </a:tabLst>
              <a:defRPr>
                <a:solidFill>
                  <a:schemeClr val="tx1"/>
                </a:solidFill>
                <a:latin typeface="Calibri" pitchFamily="34" charset="0"/>
                <a:ea typeface="ＭＳ Ｐゴシック" pitchFamily="34" charset="-128"/>
              </a:defRPr>
            </a:lvl4pPr>
            <a:lvl5pPr marL="2057400" indent="-228600" eaLnBrk="0" hangingPunct="0">
              <a:tabLst>
                <a:tab pos="3514725" algn="l"/>
              </a:tabLst>
              <a:defRPr>
                <a:solidFill>
                  <a:schemeClr val="tx1"/>
                </a:solidFill>
                <a:latin typeface="Calibri" pitchFamily="34" charset="0"/>
                <a:ea typeface="ＭＳ Ｐゴシック" pitchFamily="34" charset="-128"/>
              </a:defRPr>
            </a:lvl5pPr>
            <a:lvl6pPr marL="25146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6pPr>
            <a:lvl7pPr marL="29718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7pPr>
            <a:lvl8pPr marL="34290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8pPr>
            <a:lvl9pPr marL="38862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9pPr>
          </a:lstStyle>
          <a:p>
            <a:pPr algn="ctr" eaLnBrk="1" hangingPunct="1">
              <a:spcBef>
                <a:spcPts val="88"/>
              </a:spcBef>
            </a:pPr>
            <a:r>
              <a:rPr lang="en-US" altLang="en-US" sz="1800" dirty="0">
                <a:latin typeface="Times New Roman" pitchFamily="18" charset="0"/>
                <a:cs typeface="Times New Roman" pitchFamily="18" charset="0"/>
              </a:rPr>
              <a:t>Under the Guidance </a:t>
            </a:r>
          </a:p>
          <a:p>
            <a:pPr algn="ctr" eaLnBrk="1" hangingPunct="1">
              <a:spcBef>
                <a:spcPts val="88"/>
              </a:spcBef>
            </a:pPr>
            <a:r>
              <a:rPr lang="en-US" altLang="en-US" sz="1800" dirty="0">
                <a:latin typeface="Times New Roman" pitchFamily="18" charset="0"/>
                <a:cs typeface="Times New Roman" pitchFamily="18" charset="0"/>
              </a:rPr>
              <a:t>Of</a:t>
            </a:r>
          </a:p>
          <a:p>
            <a:pPr algn="ctr" eaLnBrk="1" hangingPunct="1">
              <a:spcBef>
                <a:spcPts val="88"/>
              </a:spcBef>
            </a:pPr>
            <a:r>
              <a:rPr lang="en-US" altLang="en-US" sz="1800" dirty="0">
                <a:latin typeface="Times New Roman" pitchFamily="18" charset="0"/>
                <a:cs typeface="Times New Roman" pitchFamily="18" charset="0"/>
              </a:rPr>
              <a:t>Prof . Sri Vidya mam</a:t>
            </a:r>
          </a:p>
          <a:p>
            <a:pPr algn="ctr" eaLnBrk="1" hangingPunct="1">
              <a:spcBef>
                <a:spcPts val="88"/>
              </a:spcBef>
            </a:pPr>
            <a:endParaRPr lang="en-US" altLang="en-US" sz="3800" dirty="0">
              <a:latin typeface="Helvetica-Bold"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Process Structure in the Organization:</a:t>
            </a:r>
          </a:p>
        </p:txBody>
      </p:sp>
      <p:sp>
        <p:nvSpPr>
          <p:cNvPr id="3" name="TextBox 2">
            <a:extLst>
              <a:ext uri="{FF2B5EF4-FFF2-40B4-BE49-F238E27FC236}">
                <a16:creationId xmlns:a16="http://schemas.microsoft.com/office/drawing/2014/main" id="{BDAD0A84-CCF5-18A5-DFA0-66BC5EFD8AE0}"/>
              </a:ext>
            </a:extLst>
          </p:cNvPr>
          <p:cNvSpPr txBox="1"/>
          <p:nvPr/>
        </p:nvSpPr>
        <p:spPr>
          <a:xfrm>
            <a:off x="395654" y="1647093"/>
            <a:ext cx="8669216" cy="3323987"/>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initializes variables, sets up camera parameters, and imports necessary modules.</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creates an instance of the Hand Detector class, which utilizes the Media Pipe library to detect hands in the camera feed.</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Inside the main loop, it continuously captures frames from the camera.</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processes each frame to detect hands using the Hand Detector, then performs actions based on detected hand gestures.</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Supported gestures include navigating through presentation slides (previous and next), clearing annotations, showing a pointer, drawing, and erasing annotations.</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Gestures are recognized based on the configuration of fingers detected in the hand.</a:t>
            </a:r>
          </a:p>
          <a:p>
            <a:pPr algn="just"/>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86312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Process Structure in the Organization:</a:t>
            </a:r>
          </a:p>
        </p:txBody>
      </p:sp>
      <p:sp>
        <p:nvSpPr>
          <p:cNvPr id="3" name="TextBox 2">
            <a:extLst>
              <a:ext uri="{FF2B5EF4-FFF2-40B4-BE49-F238E27FC236}">
                <a16:creationId xmlns:a16="http://schemas.microsoft.com/office/drawing/2014/main" id="{BDAD0A84-CCF5-18A5-DFA0-66BC5EFD8AE0}"/>
              </a:ext>
            </a:extLst>
          </p:cNvPr>
          <p:cNvSpPr txBox="1"/>
          <p:nvPr/>
        </p:nvSpPr>
        <p:spPr>
          <a:xfrm>
            <a:off x="395654" y="1670539"/>
            <a:ext cx="8669216" cy="1815882"/>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Annotations (drawing) are tracked based on finger movements.</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displays the current slide of the presentation along with any annotations made.</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also adds a small window showing the camera feed for real-time hand detection.</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program terminates upon pressing 'q'.</a:t>
            </a:r>
          </a:p>
          <a:p>
            <a:pPr algn="just"/>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59058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Modern Tools/ Methods Explored:</a:t>
            </a:r>
          </a:p>
        </p:txBody>
      </p:sp>
      <p:sp>
        <p:nvSpPr>
          <p:cNvPr id="3" name="TextBox 2">
            <a:extLst>
              <a:ext uri="{FF2B5EF4-FFF2-40B4-BE49-F238E27FC236}">
                <a16:creationId xmlns:a16="http://schemas.microsoft.com/office/drawing/2014/main" id="{BDAD0A84-CCF5-18A5-DFA0-66BC5EFD8AE0}"/>
              </a:ext>
            </a:extLst>
          </p:cNvPr>
          <p:cNvSpPr txBox="1"/>
          <p:nvPr/>
        </p:nvSpPr>
        <p:spPr>
          <a:xfrm>
            <a:off x="395654" y="1670539"/>
            <a:ext cx="8669216" cy="3108543"/>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Hand Tracking with Media pipe: </a:t>
            </a:r>
            <a:r>
              <a:rPr lang="en-US" dirty="0">
                <a:latin typeface="Times New Roman" panose="02020603050405020304" pitchFamily="18" charset="0"/>
                <a:cs typeface="Times New Roman" panose="02020603050405020304" pitchFamily="18" charset="0"/>
              </a:rPr>
              <a:t>The code utilizes the Media pipe library for hand tracking, which provides accurate detection of hand landmarks in real-time video streams.</a:t>
            </a:r>
          </a:p>
          <a:p>
            <a:pPr marL="285750" indent="-285750" algn="just">
              <a:buFont typeface="Arial" panose="020B0604020202020204" pitchFamily="34" charset="0"/>
              <a:buChar char="•"/>
            </a:pPr>
            <a:endParaRPr lang="en-US" b="1"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Gesture Recognition: </a:t>
            </a:r>
            <a:r>
              <a:rPr lang="en-US" dirty="0">
                <a:latin typeface="Times New Roman" panose="02020603050405020304" pitchFamily="18" charset="0"/>
                <a:cs typeface="Times New Roman" panose="02020603050405020304" pitchFamily="18" charset="0"/>
              </a:rPr>
              <a:t>It recognizes various hand gestures such as pointing, drawing, erasing, and navigating through slides based on the configuration of fingers detected.</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Bounding Box Visualization: </a:t>
            </a:r>
            <a:r>
              <a:rPr lang="en-US" dirty="0">
                <a:latin typeface="Times New Roman" panose="02020603050405020304" pitchFamily="18" charset="0"/>
                <a:cs typeface="Times New Roman" panose="02020603050405020304" pitchFamily="18" charset="0"/>
              </a:rPr>
              <a:t>Bounding boxes around detected hands are visualized, providing spatial context for hand movements within the frame.</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Multi-Hand Detection: </a:t>
            </a:r>
            <a:r>
              <a:rPr lang="en-US" dirty="0">
                <a:latin typeface="Times New Roman" panose="02020603050405020304" pitchFamily="18" charset="0"/>
                <a:cs typeface="Times New Roman" panose="02020603050405020304" pitchFamily="18" charset="0"/>
              </a:rPr>
              <a:t>The system supports detection and tracking of multiple hands simultaneously, enabling interaction with multiple hands in applications like sign language recognition or collaborative gestures.</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Drawing and Annotation: </a:t>
            </a:r>
            <a:r>
              <a:rPr lang="en-US" dirty="0">
                <a:latin typeface="Times New Roman" panose="02020603050405020304" pitchFamily="18" charset="0"/>
                <a:cs typeface="Times New Roman" panose="02020603050405020304" pitchFamily="18" charset="0"/>
              </a:rPr>
              <a:t>Users can draw lines and annotate slides using hand gestures, offering an intuitive and natural way to interact with presentation slides or digital canvases.</a:t>
            </a:r>
          </a:p>
        </p:txBody>
      </p:sp>
    </p:spTree>
    <p:extLst>
      <p:ext uri="{BB962C8B-B14F-4D97-AF65-F5344CB8AC3E}">
        <p14:creationId xmlns:p14="http://schemas.microsoft.com/office/powerpoint/2010/main" val="3934145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Modern Tools/ Methods Explored:</a:t>
            </a:r>
          </a:p>
        </p:txBody>
      </p:sp>
      <p:sp>
        <p:nvSpPr>
          <p:cNvPr id="3" name="TextBox 2">
            <a:extLst>
              <a:ext uri="{FF2B5EF4-FFF2-40B4-BE49-F238E27FC236}">
                <a16:creationId xmlns:a16="http://schemas.microsoft.com/office/drawing/2014/main" id="{BDAD0A84-CCF5-18A5-DFA0-66BC5EFD8AE0}"/>
              </a:ext>
            </a:extLst>
          </p:cNvPr>
          <p:cNvSpPr txBox="1"/>
          <p:nvPr/>
        </p:nvSpPr>
        <p:spPr>
          <a:xfrm>
            <a:off x="395654" y="1670539"/>
            <a:ext cx="8669216" cy="3108543"/>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Gesture-Based Slide Navigation: </a:t>
            </a:r>
            <a:r>
              <a:rPr lang="en-US" dirty="0">
                <a:latin typeface="Times New Roman" panose="02020603050405020304" pitchFamily="18" charset="0"/>
                <a:cs typeface="Times New Roman" panose="02020603050405020304" pitchFamily="18" charset="0"/>
              </a:rPr>
              <a:t>Hand gestures are used to navigate through presentation slides, enhancing the presenter's ability to control the flow of information without physical interaction with the device.</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Real-time Feedback: </a:t>
            </a:r>
            <a:r>
              <a:rPr lang="en-US" dirty="0">
                <a:latin typeface="Times New Roman" panose="02020603050405020304" pitchFamily="18" charset="0"/>
                <a:cs typeface="Times New Roman" panose="02020603050405020304" pitchFamily="18" charset="0"/>
              </a:rPr>
              <a:t>The system provides immediate feedback by updating the screen in real-time as gestures are performed, ensuring a responsive and interactive user experience.</a:t>
            </a:r>
          </a:p>
          <a:p>
            <a:pPr marL="285750" indent="-285750" algn="just">
              <a:buFont typeface="Arial" panose="020B0604020202020204" pitchFamily="34" charset="0"/>
              <a:buChar char="•"/>
            </a:pPr>
            <a:endParaRPr lang="en-US" b="1"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Flexible Gesture Definitions: </a:t>
            </a:r>
            <a:r>
              <a:rPr lang="en-US" dirty="0">
                <a:latin typeface="Times New Roman" panose="02020603050405020304" pitchFamily="18" charset="0"/>
                <a:cs typeface="Times New Roman" panose="02020603050405020304" pitchFamily="18" charset="0"/>
              </a:rPr>
              <a:t>Gestures can be easily customized and extended by modifying the finger configurations and associated actions, allowing adaptation to specific user preferences or application requirements.</a:t>
            </a:r>
          </a:p>
          <a:p>
            <a:pPr marL="285750" indent="-285750" algn="just">
              <a:buFont typeface="Arial" panose="020B0604020202020204" pitchFamily="34" charset="0"/>
              <a:buChar char="•"/>
            </a:pPr>
            <a:endParaRPr lang="en-US" b="1"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Visual Feedback for Gestures: </a:t>
            </a:r>
            <a:r>
              <a:rPr lang="en-US" dirty="0">
                <a:latin typeface="Times New Roman" panose="02020603050405020304" pitchFamily="18" charset="0"/>
                <a:cs typeface="Times New Roman" panose="02020603050405020304" pitchFamily="18" charset="0"/>
              </a:rPr>
              <a:t>Visual  such as colored circles or lines indicate the current state of detected gestures, aiding users in understanding the system's response to their actions.</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Integration with OpenCV: </a:t>
            </a:r>
            <a:r>
              <a:rPr lang="en-US" dirty="0">
                <a:latin typeface="Times New Roman" panose="02020603050405020304" pitchFamily="18" charset="0"/>
                <a:cs typeface="Times New Roman" panose="02020603050405020304" pitchFamily="18" charset="0"/>
              </a:rPr>
              <a:t>The code seamlessly integrates with OpenCV for webcam input/output and image processing tasks, leveraging its extensive capabilities for computer vision applications.</a:t>
            </a:r>
          </a:p>
        </p:txBody>
      </p:sp>
    </p:spTree>
    <p:extLst>
      <p:ext uri="{BB962C8B-B14F-4D97-AF65-F5344CB8AC3E}">
        <p14:creationId xmlns:p14="http://schemas.microsoft.com/office/powerpoint/2010/main" val="1749352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Implementation:</a:t>
            </a:r>
          </a:p>
        </p:txBody>
      </p:sp>
      <p:pic>
        <p:nvPicPr>
          <p:cNvPr id="5" name="Picture 4">
            <a:extLst>
              <a:ext uri="{FF2B5EF4-FFF2-40B4-BE49-F238E27FC236}">
                <a16:creationId xmlns:a16="http://schemas.microsoft.com/office/drawing/2014/main" id="{C8222E0A-45C3-2570-FB78-E71FF8CA2BC2}"/>
              </a:ext>
            </a:extLst>
          </p:cNvPr>
          <p:cNvPicPr>
            <a:picLocks noChangeAspect="1"/>
          </p:cNvPicPr>
          <p:nvPr/>
        </p:nvPicPr>
        <p:blipFill>
          <a:blip r:embed="rId3"/>
          <a:stretch>
            <a:fillRect/>
          </a:stretch>
        </p:blipFill>
        <p:spPr>
          <a:xfrm>
            <a:off x="1877122" y="1542157"/>
            <a:ext cx="5131848" cy="2587224"/>
          </a:xfrm>
          <a:prstGeom prst="rect">
            <a:avLst/>
          </a:prstGeom>
        </p:spPr>
      </p:pic>
      <p:sp>
        <p:nvSpPr>
          <p:cNvPr id="6" name="TextBox 5">
            <a:extLst>
              <a:ext uri="{FF2B5EF4-FFF2-40B4-BE49-F238E27FC236}">
                <a16:creationId xmlns:a16="http://schemas.microsoft.com/office/drawing/2014/main" id="{693A63B2-9EFC-30EB-4435-EB291A3AACC1}"/>
              </a:ext>
            </a:extLst>
          </p:cNvPr>
          <p:cNvSpPr txBox="1"/>
          <p:nvPr/>
        </p:nvSpPr>
        <p:spPr>
          <a:xfrm>
            <a:off x="451338" y="4284785"/>
            <a:ext cx="7162800" cy="307777"/>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                                                            To Change pointer</a:t>
            </a:r>
          </a:p>
        </p:txBody>
      </p:sp>
    </p:spTree>
    <p:extLst>
      <p:ext uri="{BB962C8B-B14F-4D97-AF65-F5344CB8AC3E}">
        <p14:creationId xmlns:p14="http://schemas.microsoft.com/office/powerpoint/2010/main" val="30820194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Implementation:</a:t>
            </a:r>
          </a:p>
        </p:txBody>
      </p:sp>
      <p:sp>
        <p:nvSpPr>
          <p:cNvPr id="6" name="TextBox 5">
            <a:extLst>
              <a:ext uri="{FF2B5EF4-FFF2-40B4-BE49-F238E27FC236}">
                <a16:creationId xmlns:a16="http://schemas.microsoft.com/office/drawing/2014/main" id="{693A63B2-9EFC-30EB-4435-EB291A3AACC1}"/>
              </a:ext>
            </a:extLst>
          </p:cNvPr>
          <p:cNvSpPr txBox="1"/>
          <p:nvPr/>
        </p:nvSpPr>
        <p:spPr>
          <a:xfrm>
            <a:off x="451338" y="4284785"/>
            <a:ext cx="7162800" cy="307777"/>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                                                                  Write on slides</a:t>
            </a:r>
          </a:p>
        </p:txBody>
      </p:sp>
      <p:pic>
        <p:nvPicPr>
          <p:cNvPr id="3" name="Picture 2">
            <a:extLst>
              <a:ext uri="{FF2B5EF4-FFF2-40B4-BE49-F238E27FC236}">
                <a16:creationId xmlns:a16="http://schemas.microsoft.com/office/drawing/2014/main" id="{B0F38167-8A9B-63C3-1AEA-50BE943DDA5A}"/>
              </a:ext>
            </a:extLst>
          </p:cNvPr>
          <p:cNvPicPr>
            <a:picLocks noChangeAspect="1"/>
          </p:cNvPicPr>
          <p:nvPr/>
        </p:nvPicPr>
        <p:blipFill>
          <a:blip r:embed="rId3"/>
          <a:stretch>
            <a:fillRect/>
          </a:stretch>
        </p:blipFill>
        <p:spPr>
          <a:xfrm>
            <a:off x="1893277" y="1431006"/>
            <a:ext cx="4621622" cy="2698375"/>
          </a:xfrm>
          <a:prstGeom prst="rect">
            <a:avLst/>
          </a:prstGeom>
        </p:spPr>
      </p:pic>
    </p:spTree>
    <p:extLst>
      <p:ext uri="{BB962C8B-B14F-4D97-AF65-F5344CB8AC3E}">
        <p14:creationId xmlns:p14="http://schemas.microsoft.com/office/powerpoint/2010/main" val="20104170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Implementation:</a:t>
            </a:r>
          </a:p>
        </p:txBody>
      </p:sp>
      <p:sp>
        <p:nvSpPr>
          <p:cNvPr id="6" name="TextBox 5">
            <a:extLst>
              <a:ext uri="{FF2B5EF4-FFF2-40B4-BE49-F238E27FC236}">
                <a16:creationId xmlns:a16="http://schemas.microsoft.com/office/drawing/2014/main" id="{693A63B2-9EFC-30EB-4435-EB291A3AACC1}"/>
              </a:ext>
            </a:extLst>
          </p:cNvPr>
          <p:cNvSpPr txBox="1"/>
          <p:nvPr/>
        </p:nvSpPr>
        <p:spPr>
          <a:xfrm>
            <a:off x="451338" y="4284785"/>
            <a:ext cx="7162800" cy="307777"/>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                                                             To move for previous slide</a:t>
            </a:r>
          </a:p>
        </p:txBody>
      </p:sp>
      <p:pic>
        <p:nvPicPr>
          <p:cNvPr id="5" name="Picture 4">
            <a:extLst>
              <a:ext uri="{FF2B5EF4-FFF2-40B4-BE49-F238E27FC236}">
                <a16:creationId xmlns:a16="http://schemas.microsoft.com/office/drawing/2014/main" id="{1FC7CBC7-A1C4-5179-5EEE-AF5556E65430}"/>
              </a:ext>
            </a:extLst>
          </p:cNvPr>
          <p:cNvPicPr>
            <a:picLocks noChangeAspect="1"/>
          </p:cNvPicPr>
          <p:nvPr/>
        </p:nvPicPr>
        <p:blipFill>
          <a:blip r:embed="rId3"/>
          <a:stretch>
            <a:fillRect/>
          </a:stretch>
        </p:blipFill>
        <p:spPr>
          <a:xfrm>
            <a:off x="2086707" y="1414229"/>
            <a:ext cx="4560277" cy="2633359"/>
          </a:xfrm>
          <a:prstGeom prst="rect">
            <a:avLst/>
          </a:prstGeom>
        </p:spPr>
      </p:pic>
    </p:spTree>
    <p:extLst>
      <p:ext uri="{BB962C8B-B14F-4D97-AF65-F5344CB8AC3E}">
        <p14:creationId xmlns:p14="http://schemas.microsoft.com/office/powerpoint/2010/main" val="39506859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Implementation:</a:t>
            </a:r>
          </a:p>
        </p:txBody>
      </p:sp>
      <p:sp>
        <p:nvSpPr>
          <p:cNvPr id="6" name="TextBox 5">
            <a:extLst>
              <a:ext uri="{FF2B5EF4-FFF2-40B4-BE49-F238E27FC236}">
                <a16:creationId xmlns:a16="http://schemas.microsoft.com/office/drawing/2014/main" id="{693A63B2-9EFC-30EB-4435-EB291A3AACC1}"/>
              </a:ext>
            </a:extLst>
          </p:cNvPr>
          <p:cNvSpPr txBox="1"/>
          <p:nvPr/>
        </p:nvSpPr>
        <p:spPr>
          <a:xfrm>
            <a:off x="451338" y="4284785"/>
            <a:ext cx="7162800" cy="307777"/>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                                                                  To erase slide</a:t>
            </a:r>
          </a:p>
        </p:txBody>
      </p:sp>
      <p:pic>
        <p:nvPicPr>
          <p:cNvPr id="3" name="Picture 2">
            <a:extLst>
              <a:ext uri="{FF2B5EF4-FFF2-40B4-BE49-F238E27FC236}">
                <a16:creationId xmlns:a16="http://schemas.microsoft.com/office/drawing/2014/main" id="{2E5E12B2-B418-E0F2-74AB-DED5A76D4AF2}"/>
              </a:ext>
            </a:extLst>
          </p:cNvPr>
          <p:cNvPicPr>
            <a:picLocks noChangeAspect="1"/>
          </p:cNvPicPr>
          <p:nvPr/>
        </p:nvPicPr>
        <p:blipFill>
          <a:blip r:embed="rId3"/>
          <a:stretch>
            <a:fillRect/>
          </a:stretch>
        </p:blipFill>
        <p:spPr>
          <a:xfrm>
            <a:off x="2139461" y="1494678"/>
            <a:ext cx="4568351" cy="2634703"/>
          </a:xfrm>
          <a:prstGeom prst="rect">
            <a:avLst/>
          </a:prstGeom>
        </p:spPr>
      </p:pic>
    </p:spTree>
    <p:extLst>
      <p:ext uri="{BB962C8B-B14F-4D97-AF65-F5344CB8AC3E}">
        <p14:creationId xmlns:p14="http://schemas.microsoft.com/office/powerpoint/2010/main" val="1562036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Implementation:</a:t>
            </a:r>
          </a:p>
        </p:txBody>
      </p:sp>
      <p:sp>
        <p:nvSpPr>
          <p:cNvPr id="6" name="TextBox 5">
            <a:extLst>
              <a:ext uri="{FF2B5EF4-FFF2-40B4-BE49-F238E27FC236}">
                <a16:creationId xmlns:a16="http://schemas.microsoft.com/office/drawing/2014/main" id="{693A63B2-9EFC-30EB-4435-EB291A3AACC1}"/>
              </a:ext>
            </a:extLst>
          </p:cNvPr>
          <p:cNvSpPr txBox="1"/>
          <p:nvPr/>
        </p:nvSpPr>
        <p:spPr>
          <a:xfrm>
            <a:off x="451338" y="4284785"/>
            <a:ext cx="7162800" cy="307777"/>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                                                                  To move for next slide</a:t>
            </a:r>
          </a:p>
        </p:txBody>
      </p:sp>
      <p:pic>
        <p:nvPicPr>
          <p:cNvPr id="5" name="Picture 4">
            <a:extLst>
              <a:ext uri="{FF2B5EF4-FFF2-40B4-BE49-F238E27FC236}">
                <a16:creationId xmlns:a16="http://schemas.microsoft.com/office/drawing/2014/main" id="{8FEE140A-5C83-A3EE-832D-AAA35AB86C70}"/>
              </a:ext>
            </a:extLst>
          </p:cNvPr>
          <p:cNvPicPr>
            <a:picLocks noChangeAspect="1"/>
          </p:cNvPicPr>
          <p:nvPr/>
        </p:nvPicPr>
        <p:blipFill>
          <a:blip r:embed="rId3"/>
          <a:stretch>
            <a:fillRect/>
          </a:stretch>
        </p:blipFill>
        <p:spPr>
          <a:xfrm>
            <a:off x="1922585" y="1414229"/>
            <a:ext cx="4640934" cy="2690693"/>
          </a:xfrm>
          <a:prstGeom prst="rect">
            <a:avLst/>
          </a:prstGeom>
        </p:spPr>
      </p:pic>
    </p:spTree>
    <p:extLst>
      <p:ext uri="{BB962C8B-B14F-4D97-AF65-F5344CB8AC3E}">
        <p14:creationId xmlns:p14="http://schemas.microsoft.com/office/powerpoint/2010/main" val="6058609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Conclusion:</a:t>
            </a:r>
          </a:p>
        </p:txBody>
      </p:sp>
      <p:sp>
        <p:nvSpPr>
          <p:cNvPr id="6" name="TextBox 5">
            <a:extLst>
              <a:ext uri="{FF2B5EF4-FFF2-40B4-BE49-F238E27FC236}">
                <a16:creationId xmlns:a16="http://schemas.microsoft.com/office/drawing/2014/main" id="{693A63B2-9EFC-30EB-4435-EB291A3AACC1}"/>
              </a:ext>
            </a:extLst>
          </p:cNvPr>
          <p:cNvSpPr txBox="1"/>
          <p:nvPr/>
        </p:nvSpPr>
        <p:spPr>
          <a:xfrm>
            <a:off x="486508" y="1986974"/>
            <a:ext cx="7901354" cy="1169551"/>
          </a:xfrm>
          <a:prstGeom prst="rect">
            <a:avLst/>
          </a:prstGeom>
          <a:noFill/>
        </p:spPr>
        <p:txBody>
          <a:bodyPr wrap="square" rtlCol="0">
            <a:spAutoFit/>
          </a:bodyPr>
          <a:lstStyle/>
          <a:p>
            <a:r>
              <a:rPr lang="en-US" sz="1400" dirty="0">
                <a:latin typeface="Times New Roman"/>
                <a:ea typeface="Times New Roman"/>
                <a:cs typeface="Times New Roman"/>
                <a:sym typeface="Times New Roman"/>
              </a:rPr>
              <a:t>The implementation of hand gesture control for PowerPoint presentations using OpenCV and </a:t>
            </a:r>
            <a:r>
              <a:rPr lang="en-US" sz="1400" dirty="0" err="1">
                <a:latin typeface="Times New Roman"/>
                <a:ea typeface="Times New Roman"/>
                <a:cs typeface="Times New Roman"/>
                <a:sym typeface="Times New Roman"/>
              </a:rPr>
              <a:t>MediaPipe</a:t>
            </a:r>
            <a:r>
              <a:rPr lang="en-US" sz="1400" dirty="0">
                <a:latin typeface="Times New Roman"/>
                <a:ea typeface="Times New Roman"/>
                <a:cs typeface="Times New Roman"/>
                <a:sym typeface="Times New Roman"/>
              </a:rPr>
              <a:t> has yielded promising results. The system demonstrates high accuracy in recognizing hand gestures in real-time, enabling users to interact with presentations intuitively and efficiently. Through rigorous testing and user evaluation, we have validated the system's reliability, responsiveness, and usability.</a:t>
            </a:r>
          </a:p>
          <a:p>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6911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09550" y="1582688"/>
            <a:ext cx="8686800" cy="3493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marR="0" lvl="0" indent="-342900" algn="l" rtl="0">
              <a:lnSpc>
                <a:spcPct val="100000"/>
              </a:lnSpc>
              <a:spcBef>
                <a:spcPts val="0"/>
              </a:spcBef>
              <a:spcAft>
                <a:spcPts val="0"/>
              </a:spcAft>
              <a:buClr>
                <a:srgbClr val="000000"/>
              </a:buClr>
              <a:buSzPts val="2000"/>
              <a:buFont typeface="Arial"/>
              <a:buChar char="•"/>
            </a:pPr>
            <a:r>
              <a:rPr lang="en-US" sz="1600" b="0" i="0" u="none" strike="noStrike" cap="none" dirty="0">
                <a:solidFill>
                  <a:srgbClr val="000000"/>
                </a:solidFill>
                <a:latin typeface="Times New Roman"/>
                <a:ea typeface="Times New Roman"/>
                <a:cs typeface="Times New Roman"/>
                <a:sym typeface="Times New Roman"/>
              </a:rPr>
              <a:t>Internship carried out – </a:t>
            </a:r>
            <a:endParaRPr lang="en-US" sz="1600" dirty="0"/>
          </a:p>
          <a:p>
            <a:pPr marL="0" marR="0" lvl="0" indent="0" algn="l" rtl="0">
              <a:lnSpc>
                <a:spcPct val="100000"/>
              </a:lnSpc>
              <a:spcBef>
                <a:spcPts val="600"/>
              </a:spcBef>
              <a:spcAft>
                <a:spcPts val="0"/>
              </a:spcAft>
              <a:buNone/>
            </a:pPr>
            <a:r>
              <a:rPr lang="en-US" sz="1600" b="0" i="0" u="none" strike="noStrike" cap="none" dirty="0">
                <a:solidFill>
                  <a:srgbClr val="000000"/>
                </a:solidFill>
                <a:latin typeface="Times New Roman"/>
                <a:ea typeface="Times New Roman"/>
                <a:cs typeface="Times New Roman"/>
                <a:sym typeface="Times New Roman"/>
              </a:rPr>
              <a:t>        Industry or Research Organization, RVCE- </a:t>
            </a:r>
            <a:r>
              <a:rPr lang="en-US" sz="1600" b="0" i="0" u="none" strike="noStrike" cap="none" dirty="0" err="1">
                <a:solidFill>
                  <a:srgbClr val="000000"/>
                </a:solidFill>
                <a:latin typeface="Times New Roman"/>
                <a:ea typeface="Times New Roman"/>
                <a:cs typeface="Times New Roman"/>
                <a:sym typeface="Times New Roman"/>
              </a:rPr>
              <a:t>CoE</a:t>
            </a:r>
            <a:r>
              <a:rPr lang="en-US" sz="1600" b="0" i="0" u="none" strike="noStrike" cap="none" dirty="0">
                <a:solidFill>
                  <a:srgbClr val="000000"/>
                </a:solidFill>
                <a:latin typeface="Times New Roman"/>
                <a:ea typeface="Times New Roman"/>
                <a:cs typeface="Times New Roman"/>
                <a:sym typeface="Times New Roman"/>
              </a:rPr>
              <a:t>, RVCE-CoC, In house</a:t>
            </a:r>
            <a:endParaRPr lang="en-US" sz="1600" dirty="0"/>
          </a:p>
          <a:p>
            <a:pPr marL="342900" marR="0" lvl="0" indent="-342900" algn="l" rtl="0">
              <a:lnSpc>
                <a:spcPct val="100000"/>
              </a:lnSpc>
              <a:spcBef>
                <a:spcPts val="600"/>
              </a:spcBef>
              <a:spcAft>
                <a:spcPts val="0"/>
              </a:spcAft>
              <a:buClr>
                <a:srgbClr val="000000"/>
              </a:buClr>
              <a:buSzPts val="2000"/>
              <a:buFont typeface="Arial"/>
              <a:buChar char="•"/>
            </a:pPr>
            <a:r>
              <a:rPr lang="en-US" sz="1600" b="0" i="0" u="none" strike="noStrike" cap="none" dirty="0">
                <a:solidFill>
                  <a:srgbClr val="000000"/>
                </a:solidFill>
                <a:latin typeface="Times New Roman"/>
                <a:ea typeface="Times New Roman"/>
                <a:cs typeface="Times New Roman"/>
                <a:sym typeface="Times New Roman"/>
              </a:rPr>
              <a:t>Domain</a:t>
            </a:r>
            <a:endParaRPr lang="en-US" sz="1600" dirty="0"/>
          </a:p>
          <a:p>
            <a:pPr marL="342900" marR="0" lvl="0" indent="-342900" algn="l" rtl="0">
              <a:lnSpc>
                <a:spcPct val="100000"/>
              </a:lnSpc>
              <a:spcBef>
                <a:spcPts val="600"/>
              </a:spcBef>
              <a:spcAft>
                <a:spcPts val="0"/>
              </a:spcAft>
              <a:buClr>
                <a:srgbClr val="000000"/>
              </a:buClr>
              <a:buSzPts val="2000"/>
              <a:buFont typeface="Arial"/>
              <a:buChar char="•"/>
            </a:pPr>
            <a:r>
              <a:rPr lang="en-US" sz="1600" b="0" i="0" u="none" strike="noStrike" cap="none" dirty="0">
                <a:solidFill>
                  <a:srgbClr val="000000"/>
                </a:solidFill>
                <a:latin typeface="Times New Roman"/>
                <a:ea typeface="Times New Roman"/>
                <a:cs typeface="Times New Roman"/>
                <a:sym typeface="Times New Roman"/>
              </a:rPr>
              <a:t>Engineering Knowledge /Operational Principles</a:t>
            </a:r>
            <a:endParaRPr lang="en-US" sz="1600" dirty="0"/>
          </a:p>
          <a:p>
            <a:pPr marL="342900" marR="0" lvl="0" indent="-342900" algn="l" rtl="0">
              <a:lnSpc>
                <a:spcPct val="100000"/>
              </a:lnSpc>
              <a:spcBef>
                <a:spcPts val="600"/>
              </a:spcBef>
              <a:spcAft>
                <a:spcPts val="0"/>
              </a:spcAft>
              <a:buClr>
                <a:srgbClr val="000000"/>
              </a:buClr>
              <a:buSzPts val="2000"/>
              <a:buFont typeface="Arial"/>
              <a:buChar char="•"/>
            </a:pPr>
            <a:r>
              <a:rPr lang="en-US" sz="1600" b="0" i="0" u="none" strike="noStrike" cap="none" dirty="0">
                <a:solidFill>
                  <a:srgbClr val="000000"/>
                </a:solidFill>
                <a:latin typeface="Times New Roman"/>
                <a:ea typeface="Times New Roman"/>
                <a:cs typeface="Times New Roman"/>
                <a:sym typeface="Times New Roman"/>
              </a:rPr>
              <a:t>Design &amp; Development of Solutions/Process Structure in the Organization</a:t>
            </a:r>
            <a:endParaRPr lang="en-US" sz="1600" dirty="0"/>
          </a:p>
          <a:p>
            <a:pPr marL="342900" marR="0" lvl="0" indent="-342900" algn="l" rtl="0">
              <a:lnSpc>
                <a:spcPct val="100000"/>
              </a:lnSpc>
              <a:spcBef>
                <a:spcPts val="600"/>
              </a:spcBef>
              <a:spcAft>
                <a:spcPts val="0"/>
              </a:spcAft>
              <a:buClr>
                <a:srgbClr val="000000"/>
              </a:buClr>
              <a:buSzPts val="2000"/>
              <a:buFont typeface="Arial"/>
              <a:buChar char="•"/>
            </a:pPr>
            <a:r>
              <a:rPr lang="en-US" sz="1600" b="0" i="0" u="none" strike="noStrike" cap="none" dirty="0">
                <a:solidFill>
                  <a:srgbClr val="000000"/>
                </a:solidFill>
                <a:latin typeface="Times New Roman"/>
                <a:ea typeface="Times New Roman"/>
                <a:cs typeface="Times New Roman"/>
                <a:sym typeface="Times New Roman"/>
              </a:rPr>
              <a:t>Modern Tools/ Methods Explored</a:t>
            </a:r>
            <a:endParaRPr lang="en-US" sz="1600" dirty="0"/>
          </a:p>
          <a:p>
            <a:pPr marL="342900" marR="0" lvl="0" indent="-342900" algn="l" rtl="0">
              <a:lnSpc>
                <a:spcPct val="100000"/>
              </a:lnSpc>
              <a:spcBef>
                <a:spcPts val="600"/>
              </a:spcBef>
              <a:spcAft>
                <a:spcPts val="0"/>
              </a:spcAft>
              <a:buClr>
                <a:srgbClr val="000000"/>
              </a:buClr>
              <a:buSzPts val="2000"/>
              <a:buFont typeface="Arial"/>
              <a:buChar char="•"/>
            </a:pPr>
            <a:r>
              <a:rPr lang="en-US" sz="1600" b="0" i="0" u="none" strike="noStrike" cap="none" dirty="0">
                <a:solidFill>
                  <a:srgbClr val="000000"/>
                </a:solidFill>
                <a:latin typeface="Times New Roman"/>
                <a:ea typeface="Times New Roman"/>
                <a:cs typeface="Times New Roman"/>
                <a:sym typeface="Times New Roman"/>
              </a:rPr>
              <a:t>Implementation Results/Conclusion</a:t>
            </a:r>
            <a:endParaRPr lang="en-US" sz="1600" dirty="0"/>
          </a:p>
          <a:p>
            <a:pPr marL="342900" marR="0" lvl="0" indent="-342900" algn="l" rtl="0">
              <a:lnSpc>
                <a:spcPct val="100000"/>
              </a:lnSpc>
              <a:spcBef>
                <a:spcPts val="600"/>
              </a:spcBef>
              <a:spcAft>
                <a:spcPts val="0"/>
              </a:spcAft>
              <a:buClr>
                <a:srgbClr val="000000"/>
              </a:buClr>
              <a:buSzPts val="2000"/>
              <a:buFont typeface="Arial"/>
              <a:buChar char="•"/>
            </a:pPr>
            <a:r>
              <a:rPr lang="en-US" sz="1600" b="0" i="0" u="none" strike="noStrike" cap="none" dirty="0">
                <a:solidFill>
                  <a:srgbClr val="000000"/>
                </a:solidFill>
                <a:latin typeface="Times New Roman"/>
                <a:ea typeface="Times New Roman"/>
                <a:cs typeface="Times New Roman"/>
                <a:sym typeface="Times New Roman"/>
              </a:rPr>
              <a:t>Societal and Environmental concern</a:t>
            </a:r>
            <a:endParaRPr lang="en-US" sz="1600" dirty="0"/>
          </a:p>
          <a:p>
            <a:pPr marL="342900" marR="0" lvl="0" indent="-342900" algn="l" rtl="0">
              <a:lnSpc>
                <a:spcPct val="100000"/>
              </a:lnSpc>
              <a:spcBef>
                <a:spcPts val="600"/>
              </a:spcBef>
              <a:spcAft>
                <a:spcPts val="0"/>
              </a:spcAft>
              <a:buClr>
                <a:srgbClr val="000000"/>
              </a:buClr>
              <a:buSzPts val="2000"/>
              <a:buFont typeface="Arial"/>
              <a:buChar char="•"/>
            </a:pPr>
            <a:r>
              <a:rPr lang="en-US" sz="1600" b="0" i="0" u="none" strike="noStrike" cap="none" dirty="0">
                <a:solidFill>
                  <a:srgbClr val="000000"/>
                </a:solidFill>
                <a:latin typeface="Times New Roman"/>
                <a:ea typeface="Times New Roman"/>
                <a:cs typeface="Times New Roman"/>
                <a:sym typeface="Times New Roman"/>
              </a:rPr>
              <a:t>Application of Project Management Principles</a:t>
            </a:r>
            <a:endParaRPr lang="en-US" sz="1600" dirty="0"/>
          </a:p>
          <a:p>
            <a:pPr marL="342900" marR="0" lvl="0" indent="-342900" algn="l" rtl="0">
              <a:lnSpc>
                <a:spcPct val="100000"/>
              </a:lnSpc>
              <a:spcBef>
                <a:spcPts val="600"/>
              </a:spcBef>
              <a:spcAft>
                <a:spcPts val="0"/>
              </a:spcAft>
              <a:buClr>
                <a:srgbClr val="000000"/>
              </a:buClr>
              <a:buSzPts val="2000"/>
              <a:buFont typeface="Arial"/>
              <a:buChar char="•"/>
            </a:pPr>
            <a:r>
              <a:rPr lang="en-US" sz="1600" b="0" i="0" u="none" strike="noStrike" cap="none" dirty="0">
                <a:solidFill>
                  <a:srgbClr val="000000"/>
                </a:solidFill>
                <a:latin typeface="Times New Roman"/>
                <a:ea typeface="Times New Roman"/>
                <a:cs typeface="Times New Roman"/>
                <a:sym typeface="Times New Roman"/>
              </a:rPr>
              <a:t>Summarization</a:t>
            </a:r>
            <a:endParaRPr lang="en-US" sz="1600" dirty="0"/>
          </a:p>
          <a:p>
            <a:pPr marL="342900" indent="-342900">
              <a:buFont typeface="Arial" pitchFamily="34" charset="0"/>
              <a:buChar char="•"/>
            </a:pPr>
            <a:endParaRPr lang="en-US" sz="1600" dirty="0">
              <a:latin typeface="Times New Roman" pitchFamily="18" charset="0"/>
              <a:cs typeface="Times New Roman" pitchFamily="18" charset="0"/>
            </a:endParaRPr>
          </a:p>
        </p:txBody>
      </p:sp>
      <p:sp>
        <p:nvSpPr>
          <p:cNvPr id="5" name="object 2"/>
          <p:cNvSpPr txBox="1">
            <a:spLocks noChangeArrowheads="1"/>
          </p:cNvSpPr>
          <p:nvPr/>
        </p:nvSpPr>
        <p:spPr bwMode="auto">
          <a:xfrm>
            <a:off x="209550" y="1044575"/>
            <a:ext cx="3686969" cy="442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1430" rIns="0" bIns="0">
            <a:spAutoFit/>
          </a:bodyPr>
          <a:lstStyle>
            <a:lvl1pPr marL="12700" eaLnBrk="0" hangingPunct="0">
              <a:tabLst>
                <a:tab pos="3514725" algn="l"/>
              </a:tabLst>
              <a:defRPr>
                <a:solidFill>
                  <a:schemeClr val="tx1"/>
                </a:solidFill>
                <a:latin typeface="Calibri" pitchFamily="34" charset="0"/>
                <a:ea typeface="ＭＳ Ｐゴシック" pitchFamily="34" charset="-128"/>
              </a:defRPr>
            </a:lvl1pPr>
            <a:lvl2pPr marL="742950" indent="-285750" eaLnBrk="0" hangingPunct="0">
              <a:tabLst>
                <a:tab pos="3514725" algn="l"/>
              </a:tabLst>
              <a:defRPr>
                <a:solidFill>
                  <a:schemeClr val="tx1"/>
                </a:solidFill>
                <a:latin typeface="Calibri" pitchFamily="34" charset="0"/>
                <a:ea typeface="ＭＳ Ｐゴシック" pitchFamily="34" charset="-128"/>
              </a:defRPr>
            </a:lvl2pPr>
            <a:lvl3pPr marL="1143000" indent="-228600" eaLnBrk="0" hangingPunct="0">
              <a:tabLst>
                <a:tab pos="3514725" algn="l"/>
              </a:tabLst>
              <a:defRPr>
                <a:solidFill>
                  <a:schemeClr val="tx1"/>
                </a:solidFill>
                <a:latin typeface="Calibri" pitchFamily="34" charset="0"/>
                <a:ea typeface="ＭＳ Ｐゴシック" pitchFamily="34" charset="-128"/>
              </a:defRPr>
            </a:lvl3pPr>
            <a:lvl4pPr marL="1600200" indent="-228600" eaLnBrk="0" hangingPunct="0">
              <a:tabLst>
                <a:tab pos="3514725" algn="l"/>
              </a:tabLst>
              <a:defRPr>
                <a:solidFill>
                  <a:schemeClr val="tx1"/>
                </a:solidFill>
                <a:latin typeface="Calibri" pitchFamily="34" charset="0"/>
                <a:ea typeface="ＭＳ Ｐゴシック" pitchFamily="34" charset="-128"/>
              </a:defRPr>
            </a:lvl4pPr>
            <a:lvl5pPr marL="2057400" indent="-228600" eaLnBrk="0" hangingPunct="0">
              <a:tabLst>
                <a:tab pos="3514725" algn="l"/>
              </a:tabLst>
              <a:defRPr>
                <a:solidFill>
                  <a:schemeClr val="tx1"/>
                </a:solidFill>
                <a:latin typeface="Calibri" pitchFamily="34" charset="0"/>
                <a:ea typeface="ＭＳ Ｐゴシック" pitchFamily="34" charset="-128"/>
              </a:defRPr>
            </a:lvl5pPr>
            <a:lvl6pPr marL="25146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6pPr>
            <a:lvl7pPr marL="29718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7pPr>
            <a:lvl8pPr marL="34290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8pPr>
            <a:lvl9pPr marL="3886200" indent="-228600" defTabSz="457200" eaLnBrk="0" fontAlgn="base" hangingPunct="0">
              <a:spcBef>
                <a:spcPct val="0"/>
              </a:spcBef>
              <a:spcAft>
                <a:spcPct val="0"/>
              </a:spcAft>
              <a:tabLst>
                <a:tab pos="3514725" algn="l"/>
              </a:tabLst>
              <a:defRPr>
                <a:solidFill>
                  <a:schemeClr val="tx1"/>
                </a:solidFill>
                <a:latin typeface="Calibri" pitchFamily="34" charset="0"/>
                <a:ea typeface="ＭＳ Ｐゴシック" pitchFamily="34" charset="-128"/>
              </a:defRPr>
            </a:lvl9pPr>
          </a:lstStyle>
          <a:p>
            <a:pPr eaLnBrk="1" hangingPunct="1">
              <a:spcBef>
                <a:spcPts val="88"/>
              </a:spcBef>
            </a:pPr>
            <a:r>
              <a:rPr lang="en-US" altLang="en-US" sz="2800" b="1" dirty="0">
                <a:solidFill>
                  <a:srgbClr val="005893"/>
                </a:solidFill>
                <a:latin typeface="Times New Roman" pitchFamily="18" charset="0"/>
                <a:cs typeface="Times New Roman" pitchFamily="18" charset="0"/>
              </a:rPr>
              <a:t>Agenda</a:t>
            </a:r>
          </a:p>
        </p:txBody>
      </p:sp>
    </p:spTree>
    <p:extLst>
      <p:ext uri="{BB962C8B-B14F-4D97-AF65-F5344CB8AC3E}">
        <p14:creationId xmlns:p14="http://schemas.microsoft.com/office/powerpoint/2010/main" val="18996899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i="0" u="none" strike="noStrike" cap="none" dirty="0">
                <a:solidFill>
                  <a:srgbClr val="000000"/>
                </a:solidFill>
                <a:latin typeface="Times New Roman"/>
                <a:ea typeface="Times New Roman"/>
                <a:cs typeface="Times New Roman"/>
                <a:sym typeface="Times New Roman"/>
              </a:rPr>
              <a:t>Societal and Environmental concern</a:t>
            </a:r>
            <a:r>
              <a:rPr lang="en-US" sz="2000" b="1" i="0" u="none" strike="noStrike" cap="none" dirty="0">
                <a:solidFill>
                  <a:srgbClr val="000000"/>
                </a:solidFill>
                <a:latin typeface="Times New Roman" pitchFamily="18" charset="0"/>
                <a:ea typeface="Times New Roman"/>
                <a:cs typeface="Times New Roman" pitchFamily="18" charset="0"/>
                <a:sym typeface="Times New Roman"/>
              </a:rPr>
              <a:t>:</a:t>
            </a:r>
            <a:endParaRPr lang="en-US" sz="2000" b="1" dirty="0"/>
          </a:p>
        </p:txBody>
      </p:sp>
      <p:sp>
        <p:nvSpPr>
          <p:cNvPr id="6" name="TextBox 5">
            <a:extLst>
              <a:ext uri="{FF2B5EF4-FFF2-40B4-BE49-F238E27FC236}">
                <a16:creationId xmlns:a16="http://schemas.microsoft.com/office/drawing/2014/main" id="{693A63B2-9EFC-30EB-4435-EB291A3AACC1}"/>
              </a:ext>
            </a:extLst>
          </p:cNvPr>
          <p:cNvSpPr txBox="1"/>
          <p:nvPr/>
        </p:nvSpPr>
        <p:spPr>
          <a:xfrm>
            <a:off x="422031" y="1459436"/>
            <a:ext cx="7901354" cy="3539430"/>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Accessibility: </a:t>
            </a:r>
            <a:r>
              <a:rPr lang="en-US" dirty="0">
                <a:latin typeface="Times New Roman" panose="02020603050405020304" pitchFamily="18" charset="0"/>
                <a:cs typeface="Times New Roman" panose="02020603050405020304" pitchFamily="18" charset="0"/>
              </a:rPr>
              <a:t>Utilizing hand gestures for controlling presentations can enhance accessibility for individuals with disabilities, allowing them to navigate slides without conventional input devices like keyboards or mice, promoting inclusivity.</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Energy Consumption: </a:t>
            </a:r>
            <a:r>
              <a:rPr lang="en-US" dirty="0">
                <a:latin typeface="Times New Roman" panose="02020603050405020304" pitchFamily="18" charset="0"/>
                <a:cs typeface="Times New Roman" panose="02020603050405020304" pitchFamily="18" charset="0"/>
              </a:rPr>
              <a:t>Continuous operation of the camera and computational resources for hand tracking and image processing may consume significant energy, contributing to carbon footprint if not optimized efficiently.</a:t>
            </a:r>
          </a:p>
          <a:p>
            <a:pPr marL="285750" indent="-285750">
              <a:buFont typeface="Arial" panose="020B0604020202020204" pitchFamily="34" charset="0"/>
              <a:buChar char="•"/>
            </a:pPr>
            <a:endParaRPr lang="en-US"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Privacy: </a:t>
            </a:r>
            <a:r>
              <a:rPr lang="en-US" dirty="0">
                <a:latin typeface="Times New Roman" panose="02020603050405020304" pitchFamily="18" charset="0"/>
                <a:cs typeface="Times New Roman" panose="02020603050405020304" pitchFamily="18" charset="0"/>
              </a:rPr>
              <a:t>As the code involves capturing and processing live camera feed, there are potential privacy concerns regarding the collection and processing of personal data, necessitating adherence to data protection regulations and ethical considerations.</a:t>
            </a:r>
          </a:p>
          <a:p>
            <a:pPr marL="285750" indent="-285750">
              <a:buFont typeface="Arial" panose="020B0604020202020204" pitchFamily="34" charset="0"/>
              <a:buChar char="•"/>
            </a:pPr>
            <a:endParaRPr lang="en-US"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Resource Intensiveness: </a:t>
            </a:r>
            <a:r>
              <a:rPr lang="en-US" dirty="0">
                <a:latin typeface="Times New Roman" panose="02020603050405020304" pitchFamily="18" charset="0"/>
                <a:cs typeface="Times New Roman" panose="02020603050405020304" pitchFamily="18" charset="0"/>
              </a:rPr>
              <a:t>The usage of complex algorithms and libraries for hand tracking and image processing may require substantial computational resources, which could be a concern for systems with limited processing power or older hardware.</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63909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i="0" u="none" strike="noStrike" cap="none" dirty="0">
                <a:solidFill>
                  <a:srgbClr val="000000"/>
                </a:solidFill>
                <a:latin typeface="Times New Roman"/>
                <a:ea typeface="Times New Roman"/>
                <a:cs typeface="Times New Roman"/>
                <a:sym typeface="Times New Roman"/>
              </a:rPr>
              <a:t>Societal and Environmental concern</a:t>
            </a:r>
            <a:r>
              <a:rPr lang="en-US" sz="2000" b="1" i="0" u="none" strike="noStrike" cap="none" dirty="0">
                <a:solidFill>
                  <a:srgbClr val="000000"/>
                </a:solidFill>
                <a:latin typeface="Times New Roman" pitchFamily="18" charset="0"/>
                <a:ea typeface="Times New Roman"/>
                <a:cs typeface="Times New Roman" pitchFamily="18" charset="0"/>
                <a:sym typeface="Times New Roman"/>
              </a:rPr>
              <a:t>:</a:t>
            </a:r>
            <a:endParaRPr lang="en-US" sz="2000" b="1" dirty="0"/>
          </a:p>
        </p:txBody>
      </p:sp>
      <p:sp>
        <p:nvSpPr>
          <p:cNvPr id="6" name="TextBox 5">
            <a:extLst>
              <a:ext uri="{FF2B5EF4-FFF2-40B4-BE49-F238E27FC236}">
                <a16:creationId xmlns:a16="http://schemas.microsoft.com/office/drawing/2014/main" id="{693A63B2-9EFC-30EB-4435-EB291A3AACC1}"/>
              </a:ext>
            </a:extLst>
          </p:cNvPr>
          <p:cNvSpPr txBox="1"/>
          <p:nvPr/>
        </p:nvSpPr>
        <p:spPr>
          <a:xfrm>
            <a:off x="422031" y="1459436"/>
            <a:ext cx="7901354" cy="2462213"/>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Algorithmic Bias: </a:t>
            </a:r>
            <a:r>
              <a:rPr lang="en-US" dirty="0">
                <a:latin typeface="Times New Roman" panose="02020603050405020304" pitchFamily="18" charset="0"/>
                <a:cs typeface="Times New Roman" panose="02020603050405020304" pitchFamily="18" charset="0"/>
              </a:rPr>
              <a:t>There might be biases in the hand tracking or gesture recognition algorithms, leading to differential performance based on factors like skin color or hand shape, which could perpetuate inequalities if not addressed.</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Education Divide: </a:t>
            </a:r>
            <a:r>
              <a:rPr lang="en-US" dirty="0">
                <a:latin typeface="Times New Roman" panose="02020603050405020304" pitchFamily="18" charset="0"/>
                <a:cs typeface="Times New Roman" panose="02020603050405020304" pitchFamily="18" charset="0"/>
              </a:rPr>
              <a:t>While such technology can enhance educational experiences, there's a risk of widening the digital divide if access to necessary hardware or software is not equitable across different socio-economic groups or regions.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Data Security: </a:t>
            </a:r>
            <a:r>
              <a:rPr lang="en-US" dirty="0">
                <a:latin typeface="Times New Roman" panose="02020603050405020304" pitchFamily="18" charset="0"/>
                <a:cs typeface="Times New Roman" panose="02020603050405020304" pitchFamily="18" charset="0"/>
              </a:rPr>
              <a:t>Storing or transmitting sensitive information, such as hand gestures or personal images, requires robust security measures to prevent unauthorized access or misuse, safeguarding user privacy and integrity.</a:t>
            </a:r>
          </a:p>
        </p:txBody>
      </p:sp>
    </p:spTree>
    <p:extLst>
      <p:ext uri="{BB962C8B-B14F-4D97-AF65-F5344CB8AC3E}">
        <p14:creationId xmlns:p14="http://schemas.microsoft.com/office/powerpoint/2010/main" val="37515537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i="0" u="none" strike="noStrike" cap="none" dirty="0">
                <a:solidFill>
                  <a:srgbClr val="000000"/>
                </a:solidFill>
                <a:latin typeface="Times New Roman"/>
                <a:ea typeface="Times New Roman"/>
                <a:cs typeface="Times New Roman"/>
                <a:sym typeface="Times New Roman"/>
              </a:rPr>
              <a:t>Application of Project Management Principles:</a:t>
            </a:r>
            <a:endParaRPr lang="en-US" sz="2000" b="1" dirty="0"/>
          </a:p>
        </p:txBody>
      </p:sp>
      <p:sp>
        <p:nvSpPr>
          <p:cNvPr id="6" name="TextBox 5">
            <a:extLst>
              <a:ext uri="{FF2B5EF4-FFF2-40B4-BE49-F238E27FC236}">
                <a16:creationId xmlns:a16="http://schemas.microsoft.com/office/drawing/2014/main" id="{693A63B2-9EFC-30EB-4435-EB291A3AACC1}"/>
              </a:ext>
            </a:extLst>
          </p:cNvPr>
          <p:cNvSpPr txBox="1"/>
          <p:nvPr/>
        </p:nvSpPr>
        <p:spPr>
          <a:xfrm>
            <a:off x="451338" y="1605974"/>
            <a:ext cx="7901354" cy="2462213"/>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Scope Management: </a:t>
            </a:r>
            <a:r>
              <a:rPr lang="en-US" dirty="0">
                <a:latin typeface="Times New Roman" panose="02020603050405020304" pitchFamily="18" charset="0"/>
                <a:cs typeface="Times New Roman" panose="02020603050405020304" pitchFamily="18" charset="0"/>
              </a:rPr>
              <a:t>Clearly defined functionalities ensure the project focuses on essential features like slide navigation, annotation, and interaction.</a:t>
            </a:r>
          </a:p>
          <a:p>
            <a:pPr marL="285750" indent="-285750">
              <a:buFont typeface="Arial" panose="020B0604020202020204" pitchFamily="34" charset="0"/>
              <a:buChar char="•"/>
            </a:pPr>
            <a:endParaRPr lang="en-US"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Time Management: </a:t>
            </a:r>
            <a:r>
              <a:rPr lang="en-US" dirty="0">
                <a:latin typeface="Times New Roman" panose="02020603050405020304" pitchFamily="18" charset="0"/>
                <a:cs typeface="Times New Roman" panose="02020603050405020304" pitchFamily="18" charset="0"/>
              </a:rPr>
              <a:t>Utilizing gestures for efficient slide navigation and annotation enables effective time management during presentations.</a:t>
            </a:r>
          </a:p>
          <a:p>
            <a:pPr marL="285750" indent="-285750">
              <a:buFont typeface="Arial" panose="020B0604020202020204" pitchFamily="34" charset="0"/>
              <a:buChar char="•"/>
            </a:pPr>
            <a:endParaRPr lang="en-US"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Risk Management: </a:t>
            </a:r>
            <a:r>
              <a:rPr lang="en-US" dirty="0">
                <a:latin typeface="Times New Roman" panose="02020603050405020304" pitchFamily="18" charset="0"/>
                <a:cs typeface="Times New Roman" panose="02020603050405020304" pitchFamily="18" charset="0"/>
              </a:rPr>
              <a:t>Continuous gesture detection and error handling mitigate risks associated with hand tracking inaccuracies or system failures during presentations.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Communication Management: </a:t>
            </a:r>
            <a:r>
              <a:rPr lang="en-US" dirty="0">
                <a:latin typeface="Times New Roman" panose="02020603050405020304" pitchFamily="18" charset="0"/>
                <a:cs typeface="Times New Roman" panose="02020603050405020304" pitchFamily="18" charset="0"/>
              </a:rPr>
              <a:t>The code structure facilitates clear communication between the presentation tool and the user, ensuring smooth interaction through gestures.</a:t>
            </a:r>
          </a:p>
        </p:txBody>
      </p:sp>
    </p:spTree>
    <p:extLst>
      <p:ext uri="{BB962C8B-B14F-4D97-AF65-F5344CB8AC3E}">
        <p14:creationId xmlns:p14="http://schemas.microsoft.com/office/powerpoint/2010/main" val="721716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t>Summarization:</a:t>
            </a:r>
          </a:p>
        </p:txBody>
      </p:sp>
      <p:sp>
        <p:nvSpPr>
          <p:cNvPr id="6" name="TextBox 5">
            <a:extLst>
              <a:ext uri="{FF2B5EF4-FFF2-40B4-BE49-F238E27FC236}">
                <a16:creationId xmlns:a16="http://schemas.microsoft.com/office/drawing/2014/main" id="{693A63B2-9EFC-30EB-4435-EB291A3AACC1}"/>
              </a:ext>
            </a:extLst>
          </p:cNvPr>
          <p:cNvSpPr txBox="1"/>
          <p:nvPr/>
        </p:nvSpPr>
        <p:spPr>
          <a:xfrm>
            <a:off x="433754" y="2051451"/>
            <a:ext cx="7901354" cy="2468368"/>
          </a:xfrm>
          <a:prstGeom prst="rect">
            <a:avLst/>
          </a:prstGeom>
          <a:noFill/>
        </p:spPr>
        <p:txBody>
          <a:bodyPr wrap="square" rtlCol="0">
            <a:spAutoFit/>
          </a:bodyPr>
          <a:lstStyle/>
          <a:p>
            <a:pPr marL="0" lvl="0" indent="0" algn="just" rtl="0">
              <a:spcBef>
                <a:spcPts val="1200"/>
              </a:spcBef>
              <a:spcAft>
                <a:spcPts val="0"/>
              </a:spcAft>
              <a:buClr>
                <a:schemeClr val="dk1"/>
              </a:buClr>
              <a:buSzPts val="1100"/>
              <a:buFont typeface="Arial"/>
              <a:buNone/>
            </a:pPr>
            <a:r>
              <a:rPr lang="en-US" sz="1400" dirty="0">
                <a:solidFill>
                  <a:schemeClr val="dk1"/>
                </a:solidFill>
                <a:latin typeface="Times New Roman"/>
                <a:ea typeface="Times New Roman"/>
                <a:cs typeface="Times New Roman"/>
                <a:sym typeface="Times New Roman"/>
              </a:rPr>
              <a:t>The project aims to develop a system enabling users to control PowerPoint presentations using hand gestures captured via webcam. Through integration of OpenCV for video processing and Media Pipe for hand tracking, the system detects and tracks hand movements in real-time. Predefined gestures are recognized and mapped to specific PowerPoint commands, facilitating seamless navigation through slides, Providing Pointer, Drawing feature, etc. Key features include a modular architecture, rigorous testing for accuracy, optimization for real-time performance, and user-friendly interface design. With comprehensive documentation and deployment guidelines provided, the project offers an innovative solution for enhancing user interaction and engagement in PowerPoint presentations.</a:t>
            </a:r>
          </a:p>
          <a:p>
            <a:pPr marL="114300" lvl="0" indent="0" algn="l" rtl="0">
              <a:lnSpc>
                <a:spcPct val="115000"/>
              </a:lnSpc>
              <a:spcBef>
                <a:spcPts val="1200"/>
              </a:spcBef>
              <a:spcAft>
                <a:spcPts val="0"/>
              </a:spcAft>
              <a:buSzPts val="1800"/>
              <a:buNone/>
            </a:pPr>
            <a:endParaRPr lang="en-US" sz="1600" dirty="0">
              <a:solidFill>
                <a:schemeClr val="dk1"/>
              </a:solidFill>
              <a:latin typeface="Times New Roman"/>
              <a:ea typeface="Times New Roman"/>
              <a:cs typeface="Times New Roman"/>
              <a:sym typeface="Times New Roman"/>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22486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Domain:</a:t>
            </a:r>
          </a:p>
        </p:txBody>
      </p:sp>
      <p:sp>
        <p:nvSpPr>
          <p:cNvPr id="3" name="TextBox 2">
            <a:extLst>
              <a:ext uri="{FF2B5EF4-FFF2-40B4-BE49-F238E27FC236}">
                <a16:creationId xmlns:a16="http://schemas.microsoft.com/office/drawing/2014/main" id="{BDAD0A84-CCF5-18A5-DFA0-66BC5EFD8AE0}"/>
              </a:ext>
            </a:extLst>
          </p:cNvPr>
          <p:cNvSpPr txBox="1"/>
          <p:nvPr/>
        </p:nvSpPr>
        <p:spPr>
          <a:xfrm>
            <a:off x="287215" y="1658815"/>
            <a:ext cx="8669216" cy="2893100"/>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import cv2(computer vison): </a:t>
            </a:r>
            <a:r>
              <a:rPr lang="en-US" dirty="0">
                <a:latin typeface="Times New Roman" panose="02020603050405020304" pitchFamily="18" charset="0"/>
                <a:cs typeface="Times New Roman" panose="02020603050405020304" pitchFamily="18" charset="0"/>
              </a:rPr>
              <a:t>This library is used for image and video processing tasks, including reading, displaying, and manipulating images, as well as capturing video from cameras.</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Operating System (OS): </a:t>
            </a:r>
            <a:r>
              <a:rPr lang="en-US" dirty="0">
                <a:latin typeface="Times New Roman" panose="02020603050405020304" pitchFamily="18" charset="0"/>
                <a:cs typeface="Times New Roman" panose="02020603050405020304" pitchFamily="18" charset="0"/>
              </a:rPr>
              <a:t>The </a:t>
            </a:r>
            <a:r>
              <a:rPr lang="en-US" dirty="0" err="1">
                <a:latin typeface="Times New Roman" panose="02020603050405020304" pitchFamily="18" charset="0"/>
                <a:cs typeface="Times New Roman" panose="02020603050405020304" pitchFamily="18" charset="0"/>
              </a:rPr>
              <a:t>os</a:t>
            </a:r>
            <a:r>
              <a:rPr lang="en-US" dirty="0">
                <a:latin typeface="Times New Roman" panose="02020603050405020304" pitchFamily="18" charset="0"/>
                <a:cs typeface="Times New Roman" panose="02020603050405020304" pitchFamily="18" charset="0"/>
              </a:rPr>
              <a:t> module provides a portable way of using operating system-dependent functionality, such as interacting with the file system.</a:t>
            </a:r>
            <a:r>
              <a:rPr lang="en-IN" dirty="0">
                <a:latin typeface="Times New Roman" panose="02020603050405020304" pitchFamily="18" charset="0"/>
                <a:cs typeface="Times New Roman" panose="02020603050405020304" pitchFamily="18" charset="0"/>
              </a:rPr>
              <a:t> </a:t>
            </a:r>
          </a:p>
          <a:p>
            <a:pPr marL="285750" indent="-285750" algn="just">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Numeric Computing (NumPy): </a:t>
            </a:r>
            <a:r>
              <a:rPr lang="en-US" dirty="0">
                <a:latin typeface="Times New Roman" panose="02020603050405020304" pitchFamily="18" charset="0"/>
                <a:cs typeface="Times New Roman" panose="02020603050405020304" pitchFamily="18" charset="0"/>
              </a:rPr>
              <a:t>NumPy is used for numerical computing in Python. It provides support for large, multi-dimensional arrays and matrices, along with a collection of mathematical functions to operate on these arrays efficiently.</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Hand Tracking: </a:t>
            </a:r>
            <a:r>
              <a:rPr lang="en-US" dirty="0">
                <a:latin typeface="Times New Roman" panose="02020603050405020304" pitchFamily="18" charset="0"/>
                <a:cs typeface="Times New Roman" panose="02020603050405020304" pitchFamily="18" charset="0"/>
              </a:rPr>
              <a:t>This appears to be a custom module for hand tracking. The Hand Detector class likely utilizes Media pipe , a framework for building machine learning pipelines to process perceptual data.</a:t>
            </a:r>
          </a:p>
          <a:p>
            <a:pPr marL="285750" indent="-285750" algn="just">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164623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Domain:</a:t>
            </a:r>
          </a:p>
        </p:txBody>
      </p:sp>
      <p:sp>
        <p:nvSpPr>
          <p:cNvPr id="3" name="TextBox 2">
            <a:extLst>
              <a:ext uri="{FF2B5EF4-FFF2-40B4-BE49-F238E27FC236}">
                <a16:creationId xmlns:a16="http://schemas.microsoft.com/office/drawing/2014/main" id="{BDAD0A84-CCF5-18A5-DFA0-66BC5EFD8AE0}"/>
              </a:ext>
            </a:extLst>
          </p:cNvPr>
          <p:cNvSpPr txBox="1"/>
          <p:nvPr/>
        </p:nvSpPr>
        <p:spPr>
          <a:xfrm>
            <a:off x="287215" y="1658815"/>
            <a:ext cx="8669216" cy="1600438"/>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Media Pipe: </a:t>
            </a:r>
            <a:r>
              <a:rPr lang="en-US" dirty="0">
                <a:latin typeface="Times New Roman" panose="02020603050405020304" pitchFamily="18" charset="0"/>
                <a:cs typeface="Times New Roman" panose="02020603050405020304" pitchFamily="18" charset="0"/>
              </a:rPr>
              <a:t>Media Pipe is a framework developed by Google for building multimodal machine learning pipelines.</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math: </a:t>
            </a:r>
            <a:r>
              <a:rPr lang="en-US" dirty="0">
                <a:latin typeface="Times New Roman" panose="02020603050405020304" pitchFamily="18" charset="0"/>
                <a:cs typeface="Times New Roman" panose="02020603050405020304" pitchFamily="18" charset="0"/>
              </a:rPr>
              <a:t>The math module provides mathematical functions defined by the C standard.</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Custom Modules: </a:t>
            </a:r>
            <a:r>
              <a:rPr lang="en-US" dirty="0">
                <a:latin typeface="Times New Roman" panose="02020603050405020304" pitchFamily="18" charset="0"/>
                <a:cs typeface="Times New Roman" panose="02020603050405020304" pitchFamily="18" charset="0"/>
              </a:rPr>
              <a:t>These are custom functions imported from the dotted line module, likely containing implementations for drawing dotted lines, rectangles, and other shapes on images.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2902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Engineering Knowledge /Operational Principles:</a:t>
            </a:r>
          </a:p>
        </p:txBody>
      </p:sp>
      <p:sp>
        <p:nvSpPr>
          <p:cNvPr id="3" name="TextBox 2">
            <a:extLst>
              <a:ext uri="{FF2B5EF4-FFF2-40B4-BE49-F238E27FC236}">
                <a16:creationId xmlns:a16="http://schemas.microsoft.com/office/drawing/2014/main" id="{BDAD0A84-CCF5-18A5-DFA0-66BC5EFD8AE0}"/>
              </a:ext>
            </a:extLst>
          </p:cNvPr>
          <p:cNvSpPr txBox="1"/>
          <p:nvPr/>
        </p:nvSpPr>
        <p:spPr>
          <a:xfrm>
            <a:off x="169984" y="1858108"/>
            <a:ext cx="8669216" cy="2893100"/>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Computer Vision (OpenCV): </a:t>
            </a:r>
            <a:r>
              <a:rPr lang="en-US" dirty="0">
                <a:latin typeface="Times New Roman" panose="02020603050405020304" pitchFamily="18" charset="0"/>
                <a:cs typeface="Times New Roman" panose="02020603050405020304" pitchFamily="18" charset="0"/>
              </a:rPr>
              <a:t>The code utilizes OpenCV, a popular library for computer vision tasks in Python, for processing camera feeds, image manipulation, and drawing operations. Various functions from OpenCV are used, such as cv2.VideoCapture() for accessing the camera feed, cv2.cvtColor() for color space conversion, cv2.rectangle() for drawing rectangles, cv2.circle() for drawing circles, and cv2.line() for drawing lines.</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Hand Tracking and Gesture Recognition : </a:t>
            </a:r>
            <a:r>
              <a:rPr lang="en-US" dirty="0">
                <a:latin typeface="Times New Roman" panose="02020603050405020304" pitchFamily="18" charset="0"/>
                <a:cs typeface="Times New Roman" panose="02020603050405020304" pitchFamily="18" charset="0"/>
              </a:rPr>
              <a:t>The code integrates hand tracking and gesture recognition functionalities using the Hand Detector class. This class uses the Media pipe library for detecting hands and landmarks in the camera feed. It identifies various gestures based on the positions and movements of landmarks on the detected hand, such as showing a pointer, drawing, erasing, moving to the next or previous slide, and clearing the screen.</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2394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Engineering Knowledge /Operational Principles:</a:t>
            </a:r>
          </a:p>
        </p:txBody>
      </p:sp>
      <p:sp>
        <p:nvSpPr>
          <p:cNvPr id="3" name="TextBox 2">
            <a:extLst>
              <a:ext uri="{FF2B5EF4-FFF2-40B4-BE49-F238E27FC236}">
                <a16:creationId xmlns:a16="http://schemas.microsoft.com/office/drawing/2014/main" id="{BDAD0A84-CCF5-18A5-DFA0-66BC5EFD8AE0}"/>
              </a:ext>
            </a:extLst>
          </p:cNvPr>
          <p:cNvSpPr txBox="1"/>
          <p:nvPr/>
        </p:nvSpPr>
        <p:spPr>
          <a:xfrm>
            <a:off x="237392" y="2004646"/>
            <a:ext cx="8669216" cy="2462213"/>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Algorithmic Design: </a:t>
            </a:r>
            <a:r>
              <a:rPr lang="en-US" dirty="0">
                <a:latin typeface="Times New Roman" panose="02020603050405020304" pitchFamily="18" charset="0"/>
                <a:cs typeface="Times New Roman" panose="02020603050405020304" pitchFamily="18" charset="0"/>
              </a:rPr>
              <a:t>The code implements algorithms to process hand landmarks, determine gestures, and perform corresponding actions based on the recognized gestures. Algorithms are used to calculate distances between landmarks, identify finger positions, and update the slide presentation based on gesture inputs.</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Software Engineering Principles : </a:t>
            </a:r>
            <a:r>
              <a:rPr lang="en-US" dirty="0">
                <a:latin typeface="Times New Roman" panose="02020603050405020304" pitchFamily="18" charset="0"/>
                <a:cs typeface="Times New Roman" panose="02020603050405020304" pitchFamily="18" charset="0"/>
              </a:rPr>
              <a:t>The code follows principles of modularization and encapsulation by organizing functionalities into classes and functions (e.g., Hand Detector, draw line(), draw </a:t>
            </a:r>
            <a:r>
              <a:rPr lang="en-US" dirty="0" err="1">
                <a:latin typeface="Times New Roman" panose="02020603050405020304" pitchFamily="18" charset="0"/>
                <a:cs typeface="Times New Roman" panose="02020603050405020304" pitchFamily="18" charset="0"/>
              </a:rPr>
              <a:t>rect</a:t>
            </a:r>
            <a:r>
              <a:rPr lang="en-US" dirty="0">
                <a:latin typeface="Times New Roman" panose="02020603050405020304" pitchFamily="18" charset="0"/>
                <a:cs typeface="Times New Roman" panose="02020603050405020304" pitchFamily="18" charset="0"/>
              </a:rPr>
              <a:t>()). It uses object-oriented programming (OOP) concepts to create reusable and maintainable code.</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Human-Computer Interaction (HCI): </a:t>
            </a:r>
            <a:r>
              <a:rPr lang="en-US" dirty="0">
                <a:latin typeface="Times New Roman" panose="02020603050405020304" pitchFamily="18" charset="0"/>
                <a:cs typeface="Times New Roman" panose="02020603050405020304" pitchFamily="18" charset="0"/>
              </a:rPr>
              <a:t>The code facilitates interaction between the user's hand gestures and the slide presentation software. It aims to provide a natural and intuitive interface for controlling the presentation slides, enhancing user experience during presentations.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9905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Engineering Knowledge /Operational Principles:</a:t>
            </a:r>
          </a:p>
        </p:txBody>
      </p:sp>
      <p:sp>
        <p:nvSpPr>
          <p:cNvPr id="3" name="TextBox 2">
            <a:extLst>
              <a:ext uri="{FF2B5EF4-FFF2-40B4-BE49-F238E27FC236}">
                <a16:creationId xmlns:a16="http://schemas.microsoft.com/office/drawing/2014/main" id="{BDAD0A84-CCF5-18A5-DFA0-66BC5EFD8AE0}"/>
              </a:ext>
            </a:extLst>
          </p:cNvPr>
          <p:cNvSpPr txBox="1"/>
          <p:nvPr/>
        </p:nvSpPr>
        <p:spPr>
          <a:xfrm>
            <a:off x="237392" y="2004646"/>
            <a:ext cx="8669216" cy="1815882"/>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Real-time Processing: </a:t>
            </a:r>
            <a:r>
              <a:rPr lang="en-US" dirty="0">
                <a:latin typeface="Times New Roman" panose="02020603050405020304" pitchFamily="18" charset="0"/>
                <a:cs typeface="Times New Roman" panose="02020603050405020304" pitchFamily="18" charset="0"/>
              </a:rPr>
              <a:t>The code operates in real-time, continuously capturing frames from the camera feed, processing hand gestures, and updating the presentation accordingly. Real-time processing involves efficient algorithms and optimizations to ensure smooth and responsive interaction.</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Testing and Debugging: </a:t>
            </a:r>
            <a:r>
              <a:rPr lang="en-US" dirty="0">
                <a:latin typeface="Times New Roman" panose="02020603050405020304" pitchFamily="18" charset="0"/>
                <a:cs typeface="Times New Roman" panose="02020603050405020304" pitchFamily="18" charset="0"/>
              </a:rPr>
              <a:t>The code likely underwent testing and debugging to ensure correct functionality and handle potential edge cases or errors. Testing methodologies such as unit testing and manual testing may have been employed to validate the behavior of the system.</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70556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Design &amp; Development of Solutions:</a:t>
            </a:r>
          </a:p>
        </p:txBody>
      </p:sp>
      <p:sp>
        <p:nvSpPr>
          <p:cNvPr id="3" name="TextBox 2">
            <a:extLst>
              <a:ext uri="{FF2B5EF4-FFF2-40B4-BE49-F238E27FC236}">
                <a16:creationId xmlns:a16="http://schemas.microsoft.com/office/drawing/2014/main" id="{BDAD0A84-CCF5-18A5-DFA0-66BC5EFD8AE0}"/>
              </a:ext>
            </a:extLst>
          </p:cNvPr>
          <p:cNvSpPr txBox="1"/>
          <p:nvPr/>
        </p:nvSpPr>
        <p:spPr>
          <a:xfrm>
            <a:off x="401515" y="1981200"/>
            <a:ext cx="8669216" cy="2462213"/>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Requirements Analysis:</a:t>
            </a:r>
          </a:p>
          <a:p>
            <a:pPr algn="just"/>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Functional Requirements:</a:t>
            </a:r>
          </a:p>
          <a:p>
            <a:pPr algn="just"/>
            <a:r>
              <a:rPr lang="en-US" dirty="0">
                <a:latin typeface="Times New Roman" panose="02020603050405020304" pitchFamily="18" charset="0"/>
                <a:cs typeface="Times New Roman" panose="02020603050405020304" pitchFamily="18" charset="0"/>
              </a:rPr>
              <a:t>		Detect and recognize hand gestures accurately.</a:t>
            </a:r>
          </a:p>
          <a:p>
            <a:pPr algn="just"/>
            <a:r>
              <a:rPr lang="en-US" dirty="0">
                <a:latin typeface="Times New Roman" panose="02020603050405020304" pitchFamily="18" charset="0"/>
                <a:cs typeface="Times New Roman" panose="02020603050405020304" pitchFamily="18" charset="0"/>
              </a:rPr>
              <a:t>		Control PowerPoint slides using recognized gestures.</a:t>
            </a:r>
          </a:p>
          <a:p>
            <a:pPr algn="just"/>
            <a:r>
              <a:rPr lang="en-US" dirty="0">
                <a:latin typeface="Times New Roman" panose="02020603050405020304" pitchFamily="18" charset="0"/>
                <a:cs typeface="Times New Roman" panose="02020603050405020304" pitchFamily="18" charset="0"/>
              </a:rPr>
              <a:t>		Draw annotations on presentation slides based on user gestures.</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Non-functional Requirements:</a:t>
            </a:r>
          </a:p>
          <a:p>
            <a:pPr algn="just"/>
            <a:r>
              <a:rPr lang="en-US" dirty="0">
                <a:latin typeface="Times New Roman" panose="02020603050405020304" pitchFamily="18" charset="0"/>
                <a:cs typeface="Times New Roman" panose="02020603050405020304" pitchFamily="18" charset="0"/>
              </a:rPr>
              <a:t>		Real-time processing of hand gestures for smooth interaction.</a:t>
            </a:r>
          </a:p>
          <a:p>
            <a:pPr algn="just"/>
            <a:r>
              <a:rPr lang="en-US" dirty="0">
                <a:latin typeface="Times New Roman" panose="02020603050405020304" pitchFamily="18" charset="0"/>
                <a:cs typeface="Times New Roman" panose="02020603050405020304" pitchFamily="18" charset="0"/>
              </a:rPr>
              <a:t>		High accuracy in hand detection and gesture recognition.</a:t>
            </a:r>
          </a:p>
          <a:p>
            <a:pPr algn="just"/>
            <a:r>
              <a:rPr lang="en-US" dirty="0">
                <a:latin typeface="Times New Roman" panose="02020603050405020304" pitchFamily="18" charset="0"/>
                <a:cs typeface="Times New Roman" panose="02020603050405020304" pitchFamily="18" charset="0"/>
              </a:rPr>
              <a:t>		Responsive and intuitive user interface for seamless interaction.</a:t>
            </a:r>
          </a:p>
          <a:p>
            <a:pPr marL="285750" indent="-285750" algn="just">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9798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4" name="Rectangle 5"/>
          <p:cNvSpPr>
            <a:spLocks noChangeArrowheads="1"/>
          </p:cNvSpPr>
          <p:nvPr/>
        </p:nvSpPr>
        <p:spPr bwMode="auto">
          <a:xfrm>
            <a:off x="297473" y="1014119"/>
            <a:ext cx="868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2000" b="1" dirty="0">
                <a:latin typeface="Times New Roman" pitchFamily="18" charset="0"/>
                <a:cs typeface="Times New Roman" pitchFamily="18" charset="0"/>
              </a:rPr>
              <a:t>Design &amp; Development of Solutions:</a:t>
            </a:r>
          </a:p>
        </p:txBody>
      </p:sp>
      <p:sp>
        <p:nvSpPr>
          <p:cNvPr id="3" name="TextBox 2">
            <a:extLst>
              <a:ext uri="{FF2B5EF4-FFF2-40B4-BE49-F238E27FC236}">
                <a16:creationId xmlns:a16="http://schemas.microsoft.com/office/drawing/2014/main" id="{BDAD0A84-CCF5-18A5-DFA0-66BC5EFD8AE0}"/>
              </a:ext>
            </a:extLst>
          </p:cNvPr>
          <p:cNvSpPr txBox="1"/>
          <p:nvPr/>
        </p:nvSpPr>
        <p:spPr>
          <a:xfrm>
            <a:off x="395654" y="1647093"/>
            <a:ext cx="8669216" cy="3334759"/>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Overall Architecture:</a:t>
            </a:r>
          </a:p>
          <a:p>
            <a:pPr algn="just"/>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Hand Detection: </a:t>
            </a:r>
            <a:r>
              <a:rPr lang="en-US" dirty="0">
                <a:latin typeface="Times New Roman" panose="02020603050405020304" pitchFamily="18" charset="0"/>
                <a:cs typeface="Times New Roman" panose="02020603050405020304" pitchFamily="18" charset="0"/>
              </a:rPr>
              <a:t>Utilizes Media Pipe's hand tracking to detect and track hand landmarks.</a:t>
            </a:r>
          </a:p>
          <a:p>
            <a:pPr algn="just"/>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Gesture Recognition: </a:t>
            </a:r>
            <a:r>
              <a:rPr lang="en-US" dirty="0">
                <a:latin typeface="Times New Roman" panose="02020603050405020304" pitchFamily="18" charset="0"/>
                <a:cs typeface="Times New Roman" panose="02020603050405020304" pitchFamily="18" charset="0"/>
              </a:rPr>
              <a:t>Processes hand landmarks to recognize predefined gestures.</a:t>
            </a:r>
          </a:p>
          <a:p>
            <a:pPr algn="just"/>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PowerPoint Control: </a:t>
            </a:r>
            <a:r>
              <a:rPr lang="en-US" dirty="0">
                <a:latin typeface="Times New Roman" panose="02020603050405020304" pitchFamily="18" charset="0"/>
                <a:cs typeface="Times New Roman" panose="02020603050405020304" pitchFamily="18" charset="0"/>
              </a:rPr>
              <a:t>Interacts with PowerPoint software to execute commands based on 		recognized gestures.</a:t>
            </a:r>
          </a:p>
          <a:p>
            <a:pPr algn="just"/>
            <a:endParaRPr lang="en-US" dirty="0">
              <a:latin typeface="Times New Roman" panose="02020603050405020304" pitchFamily="18" charset="0"/>
              <a:cs typeface="Times New Roman" panose="02020603050405020304" pitchFamily="18" charset="0"/>
            </a:endParaRPr>
          </a:p>
          <a:p>
            <a:pPr marL="419100" lvl="0" indent="-285750" algn="just" rtl="0">
              <a:lnSpc>
                <a:spcPct val="115000"/>
              </a:lnSpc>
              <a:spcBef>
                <a:spcPts val="0"/>
              </a:spcBef>
              <a:spcAft>
                <a:spcPts val="0"/>
              </a:spcAft>
              <a:buClr>
                <a:schemeClr val="dk1"/>
              </a:buClr>
              <a:buSzPts val="1500"/>
              <a:buFont typeface="Arial" panose="020B0604020202020204" pitchFamily="34" charset="0"/>
              <a:buChar char="•"/>
            </a:pPr>
            <a:r>
              <a:rPr lang="en-US" b="1" dirty="0">
                <a:solidFill>
                  <a:schemeClr val="dk1"/>
                </a:solidFill>
                <a:latin typeface="Times New Roman"/>
                <a:ea typeface="Times New Roman"/>
                <a:cs typeface="Times New Roman"/>
                <a:sym typeface="Times New Roman"/>
              </a:rPr>
              <a:t>Hand Detection</a:t>
            </a:r>
            <a:r>
              <a:rPr lang="en-US" dirty="0">
                <a:solidFill>
                  <a:schemeClr val="dk1"/>
                </a:solidFill>
                <a:latin typeface="Times New Roman"/>
                <a:ea typeface="Times New Roman"/>
                <a:cs typeface="Times New Roman"/>
                <a:sym typeface="Times New Roman"/>
              </a:rPr>
              <a:t>:</a:t>
            </a:r>
          </a:p>
          <a:p>
            <a:pPr marL="590550" lvl="1" algn="just" rtl="0">
              <a:lnSpc>
                <a:spcPct val="115000"/>
              </a:lnSpc>
              <a:spcBef>
                <a:spcPts val="0"/>
              </a:spcBef>
              <a:spcAft>
                <a:spcPts val="0"/>
              </a:spcAft>
              <a:buClr>
                <a:schemeClr val="dk1"/>
              </a:buClr>
              <a:buSzPts val="1500"/>
            </a:pPr>
            <a:r>
              <a:rPr lang="en-US" dirty="0">
                <a:solidFill>
                  <a:schemeClr val="dk1"/>
                </a:solidFill>
                <a:latin typeface="Times New Roman"/>
                <a:ea typeface="Times New Roman"/>
                <a:cs typeface="Times New Roman"/>
                <a:sym typeface="Times New Roman"/>
              </a:rPr>
              <a:t>	Use Media Pipe's hand tracking to detect and track hand landmarks.</a:t>
            </a:r>
          </a:p>
          <a:p>
            <a:pPr marL="590550" lvl="1" algn="just" rtl="0">
              <a:lnSpc>
                <a:spcPct val="115000"/>
              </a:lnSpc>
              <a:spcBef>
                <a:spcPts val="0"/>
              </a:spcBef>
              <a:spcAft>
                <a:spcPts val="0"/>
              </a:spcAft>
              <a:buClr>
                <a:schemeClr val="dk1"/>
              </a:buClr>
              <a:buSzPts val="1500"/>
            </a:pPr>
            <a:r>
              <a:rPr lang="en-US" dirty="0">
                <a:solidFill>
                  <a:schemeClr val="dk1"/>
                </a:solidFill>
                <a:latin typeface="Times New Roman"/>
                <a:ea typeface="Times New Roman"/>
                <a:cs typeface="Times New Roman"/>
                <a:sym typeface="Times New Roman"/>
              </a:rPr>
              <a:t>	Implement preprocessing for enhanced accuracy.</a:t>
            </a:r>
          </a:p>
          <a:p>
            <a:pPr marL="876300" lvl="1" indent="-285750" algn="just" rtl="0">
              <a:lnSpc>
                <a:spcPct val="115000"/>
              </a:lnSpc>
              <a:spcBef>
                <a:spcPts val="0"/>
              </a:spcBef>
              <a:spcAft>
                <a:spcPts val="0"/>
              </a:spcAft>
              <a:buClr>
                <a:schemeClr val="dk1"/>
              </a:buClr>
              <a:buSzPts val="1500"/>
              <a:buFont typeface="Arial" panose="020B0604020202020204" pitchFamily="34" charset="0"/>
              <a:buChar char="•"/>
            </a:pPr>
            <a:endParaRPr lang="en-US" dirty="0">
              <a:solidFill>
                <a:schemeClr val="dk1"/>
              </a:solidFill>
            </a:endParaRPr>
          </a:p>
          <a:p>
            <a:pPr marL="419100" lvl="0" indent="-285750" algn="just" rtl="0">
              <a:lnSpc>
                <a:spcPct val="115000"/>
              </a:lnSpc>
              <a:spcBef>
                <a:spcPts val="0"/>
              </a:spcBef>
              <a:spcAft>
                <a:spcPts val="0"/>
              </a:spcAft>
              <a:buClr>
                <a:schemeClr val="dk1"/>
              </a:buClr>
              <a:buSzPts val="1500"/>
              <a:buFont typeface="Arial" panose="020B0604020202020204" pitchFamily="34" charset="0"/>
              <a:buChar char="•"/>
            </a:pPr>
            <a:r>
              <a:rPr lang="en-US" b="1" dirty="0">
                <a:solidFill>
                  <a:schemeClr val="dk1"/>
                </a:solidFill>
                <a:latin typeface="Times New Roman"/>
                <a:ea typeface="Times New Roman"/>
                <a:cs typeface="Times New Roman"/>
                <a:sym typeface="Times New Roman"/>
              </a:rPr>
              <a:t>Data Collection and Preprocessing</a:t>
            </a:r>
            <a:r>
              <a:rPr lang="en-US" dirty="0">
                <a:solidFill>
                  <a:schemeClr val="dk1"/>
                </a:solidFill>
                <a:latin typeface="Times New Roman"/>
                <a:ea typeface="Times New Roman"/>
                <a:cs typeface="Times New Roman"/>
                <a:sym typeface="Times New Roman"/>
              </a:rPr>
              <a:t>:</a:t>
            </a:r>
          </a:p>
          <a:p>
            <a:pPr marL="590550" lvl="1" algn="just" rtl="0">
              <a:lnSpc>
                <a:spcPct val="115000"/>
              </a:lnSpc>
              <a:spcBef>
                <a:spcPts val="0"/>
              </a:spcBef>
              <a:spcAft>
                <a:spcPts val="0"/>
              </a:spcAft>
              <a:buClr>
                <a:schemeClr val="dk1"/>
              </a:buClr>
              <a:buSzPts val="1500"/>
            </a:pPr>
            <a:r>
              <a:rPr lang="en-US" dirty="0">
                <a:solidFill>
                  <a:schemeClr val="dk1"/>
                </a:solidFill>
                <a:latin typeface="Times New Roman"/>
                <a:ea typeface="Times New Roman"/>
                <a:cs typeface="Times New Roman"/>
                <a:sym typeface="Times New Roman"/>
              </a:rPr>
              <a:t>	Gather hand gesture dataset.</a:t>
            </a:r>
          </a:p>
          <a:p>
            <a:pPr marL="590550" lvl="1" algn="just" rtl="0">
              <a:lnSpc>
                <a:spcPct val="115000"/>
              </a:lnSpc>
              <a:spcBef>
                <a:spcPts val="0"/>
              </a:spcBef>
              <a:spcAft>
                <a:spcPts val="0"/>
              </a:spcAft>
              <a:buClr>
                <a:schemeClr val="dk1"/>
              </a:buClr>
              <a:buSzPts val="1500"/>
            </a:pPr>
            <a:r>
              <a:rPr lang="en-US" dirty="0">
                <a:solidFill>
                  <a:schemeClr val="dk1"/>
                </a:solidFill>
                <a:latin typeface="Times New Roman"/>
                <a:ea typeface="Times New Roman"/>
                <a:cs typeface="Times New Roman"/>
                <a:sym typeface="Times New Roman"/>
              </a:rPr>
              <a:t>	Preprocess images: resize, normalize, augment.</a:t>
            </a:r>
          </a:p>
          <a:p>
            <a:pPr algn="just"/>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315444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TotalTime>
  <Words>1902</Words>
  <Application>Microsoft Office PowerPoint</Application>
  <PresentationFormat>On-screen Show (16:9)</PresentationFormat>
  <Paragraphs>150</Paragraphs>
  <Slides>23</Slides>
  <Notes>23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Helvetica-Bold</vt:lpstr>
      <vt:lpstr>Times New Roman</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mcalab3</dc:creator>
  <cp:lastModifiedBy>Sudarshan K O</cp:lastModifiedBy>
  <cp:revision>3</cp:revision>
  <dcterms:modified xsi:type="dcterms:W3CDTF">2024-03-27T02:23:45Z</dcterms:modified>
</cp:coreProperties>
</file>